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7" r:id="rId5"/>
    <p:sldId id="269" r:id="rId6"/>
    <p:sldId id="360" r:id="rId7"/>
    <p:sldId id="359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weł Kiełkowicz" userId="9fb8e8250f2dea5d" providerId="LiveId" clId="{C333A12D-B483-434A-BD8A-EE684E56FEFF}"/>
    <pc:docChg chg="undo custSel addSld delSld modSld sldOrd modMainMaster">
      <pc:chgData name="Paweł Kiełkowicz" userId="9fb8e8250f2dea5d" providerId="LiveId" clId="{C333A12D-B483-434A-BD8A-EE684E56FEFF}" dt="2024-06-13T16:01:35.433" v="16420" actId="2696"/>
      <pc:docMkLst>
        <pc:docMk/>
      </pc:docMkLst>
      <pc:sldChg chg="modSp mod">
        <pc:chgData name="Paweł Kiełkowicz" userId="9fb8e8250f2dea5d" providerId="LiveId" clId="{C333A12D-B483-434A-BD8A-EE684E56FEFF}" dt="2024-06-12T18:26:50.180" v="16416" actId="27636"/>
        <pc:sldMkLst>
          <pc:docMk/>
          <pc:sldMk cId="2798047096" sldId="257"/>
        </pc:sldMkLst>
        <pc:spChg chg="mod">
          <ac:chgData name="Paweł Kiełkowicz" userId="9fb8e8250f2dea5d" providerId="LiveId" clId="{C333A12D-B483-434A-BD8A-EE684E56FEFF}" dt="2024-06-12T18:26:50.180" v="16416" actId="27636"/>
          <ac:spMkLst>
            <pc:docMk/>
            <pc:sldMk cId="2798047096" sldId="257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8:26:36.350" v="16412" actId="14100"/>
          <ac:spMkLst>
            <pc:docMk/>
            <pc:sldMk cId="2798047096" sldId="257"/>
            <ac:spMk id="3" creationId="{00000000-0000-0000-0000-000000000000}"/>
          </ac:spMkLst>
        </pc:spChg>
      </pc:sldChg>
      <pc:sldChg chg="modSp del mod">
        <pc:chgData name="Paweł Kiełkowicz" userId="9fb8e8250f2dea5d" providerId="LiveId" clId="{C333A12D-B483-434A-BD8A-EE684E56FEFF}" dt="2024-06-10T16:53:04.944" v="394" actId="2696"/>
        <pc:sldMkLst>
          <pc:docMk/>
          <pc:sldMk cId="684342303" sldId="258"/>
        </pc:sldMkLst>
        <pc:spChg chg="mod">
          <ac:chgData name="Paweł Kiełkowicz" userId="9fb8e8250f2dea5d" providerId="LiveId" clId="{C333A12D-B483-434A-BD8A-EE684E56FEFF}" dt="2024-06-10T16:46:51.159" v="345" actId="14100"/>
          <ac:spMkLst>
            <pc:docMk/>
            <pc:sldMk cId="684342303" sldId="258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6:47:05.201" v="349" actId="20577"/>
          <ac:spMkLst>
            <pc:docMk/>
            <pc:sldMk cId="684342303" sldId="258"/>
            <ac:spMk id="3" creationId="{00000000-0000-0000-0000-000000000000}"/>
          </ac:spMkLst>
        </pc:spChg>
      </pc:sldChg>
      <pc:sldChg chg="del">
        <pc:chgData name="Paweł Kiełkowicz" userId="9fb8e8250f2dea5d" providerId="LiveId" clId="{C333A12D-B483-434A-BD8A-EE684E56FEFF}" dt="2024-06-10T16:36:18.759" v="0" actId="2696"/>
        <pc:sldMkLst>
          <pc:docMk/>
          <pc:sldMk cId="2333893970" sldId="265"/>
        </pc:sldMkLst>
      </pc:sldChg>
      <pc:sldChg chg="del">
        <pc:chgData name="Paweł Kiełkowicz" userId="9fb8e8250f2dea5d" providerId="LiveId" clId="{C333A12D-B483-434A-BD8A-EE684E56FEFF}" dt="2024-06-10T16:36:23.909" v="1" actId="2696"/>
        <pc:sldMkLst>
          <pc:docMk/>
          <pc:sldMk cId="3864440091" sldId="266"/>
        </pc:sldMkLst>
      </pc:sldChg>
      <pc:sldChg chg="del">
        <pc:chgData name="Paweł Kiełkowicz" userId="9fb8e8250f2dea5d" providerId="LiveId" clId="{C333A12D-B483-434A-BD8A-EE684E56FEFF}" dt="2024-06-10T16:36:27.634" v="2" actId="2696"/>
        <pc:sldMkLst>
          <pc:docMk/>
          <pc:sldMk cId="2560558900" sldId="267"/>
        </pc:sldMkLst>
      </pc:sldChg>
      <pc:sldChg chg="del">
        <pc:chgData name="Paweł Kiełkowicz" userId="9fb8e8250f2dea5d" providerId="LiveId" clId="{C333A12D-B483-434A-BD8A-EE684E56FEFF}" dt="2024-06-10T16:36:31.627" v="3" actId="2696"/>
        <pc:sldMkLst>
          <pc:docMk/>
          <pc:sldMk cId="807962408" sldId="268"/>
        </pc:sldMkLst>
      </pc:sldChg>
      <pc:sldChg chg="modSp mod">
        <pc:chgData name="Paweł Kiełkowicz" userId="9fb8e8250f2dea5d" providerId="LiveId" clId="{C333A12D-B483-434A-BD8A-EE684E56FEFF}" dt="2024-06-12T17:59:03.784" v="16219"/>
        <pc:sldMkLst>
          <pc:docMk/>
          <pc:sldMk cId="2200335453" sldId="269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200335453" sldId="269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6:53:40.817" v="400" actId="20577"/>
          <ac:spMkLst>
            <pc:docMk/>
            <pc:sldMk cId="2200335453" sldId="269"/>
            <ac:spMk id="3" creationId="{00000000-0000-0000-0000-000000000000}"/>
          </ac:spMkLst>
        </pc:spChg>
      </pc:sldChg>
      <pc:sldChg chg="modSp mod">
        <pc:chgData name="Paweł Kiełkowicz" userId="9fb8e8250f2dea5d" providerId="LiveId" clId="{C333A12D-B483-434A-BD8A-EE684E56FEFF}" dt="2024-06-12T17:59:03.784" v="16219"/>
        <pc:sldMkLst>
          <pc:docMk/>
          <pc:sldMk cId="1359999132" sldId="270"/>
        </pc:sldMkLst>
        <pc:spChg chg="mod">
          <ac:chgData name="Paweł Kiełkowicz" userId="9fb8e8250f2dea5d" providerId="LiveId" clId="{C333A12D-B483-434A-BD8A-EE684E56FEFF}" dt="2024-06-11T08:33:32.118" v="5099" actId="14100"/>
          <ac:spMkLst>
            <pc:docMk/>
            <pc:sldMk cId="1359999132" sldId="270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359999132" sldId="270"/>
            <ac:spMk id="3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359999132" sldId="270"/>
            <ac:spMk id="4" creationId="{00000000-0000-0000-0000-000000000000}"/>
          </ac:spMkLst>
        </pc:spChg>
      </pc:sldChg>
      <pc:sldChg chg="modSp del">
        <pc:chgData name="Paweł Kiełkowicz" userId="9fb8e8250f2dea5d" providerId="LiveId" clId="{C333A12D-B483-434A-BD8A-EE684E56FEFF}" dt="2024-06-13T16:01:24.031" v="16417" actId="2696"/>
        <pc:sldMkLst>
          <pc:docMk/>
          <pc:sldMk cId="1457739965" sldId="271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57739965" sldId="271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57739965" sldId="271"/>
            <ac:spMk id="3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57739965" sldId="271"/>
            <ac:spMk id="4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57739965" sldId="271"/>
            <ac:spMk id="5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57739965" sldId="271"/>
            <ac:spMk id="6" creationId="{00000000-0000-0000-0000-000000000000}"/>
          </ac:spMkLst>
        </pc:spChg>
      </pc:sldChg>
      <pc:sldChg chg="modSp del">
        <pc:chgData name="Paweł Kiełkowicz" userId="9fb8e8250f2dea5d" providerId="LiveId" clId="{C333A12D-B483-434A-BD8A-EE684E56FEFF}" dt="2024-06-13T16:01:28.355" v="16418" actId="2696"/>
        <pc:sldMkLst>
          <pc:docMk/>
          <pc:sldMk cId="3093572411" sldId="272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093572411" sldId="272"/>
            <ac:spMk id="2" creationId="{00000000-0000-0000-0000-000000000000}"/>
          </ac:spMkLst>
        </pc:spChg>
      </pc:sldChg>
      <pc:sldChg chg="del">
        <pc:chgData name="Paweł Kiełkowicz" userId="9fb8e8250f2dea5d" providerId="LiveId" clId="{C333A12D-B483-434A-BD8A-EE684E56FEFF}" dt="2024-06-13T16:01:32.479" v="16419" actId="2696"/>
        <pc:sldMkLst>
          <pc:docMk/>
          <pc:sldMk cId="1875010694" sldId="273"/>
        </pc:sldMkLst>
      </pc:sldChg>
      <pc:sldChg chg="modSp del">
        <pc:chgData name="Paweł Kiełkowicz" userId="9fb8e8250f2dea5d" providerId="LiveId" clId="{C333A12D-B483-434A-BD8A-EE684E56FEFF}" dt="2024-06-13T16:01:35.433" v="16420" actId="2696"/>
        <pc:sldMkLst>
          <pc:docMk/>
          <pc:sldMk cId="3032947896" sldId="274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032947896" sldId="27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032947896" sldId="274"/>
            <ac:spMk id="3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032947896" sldId="274"/>
            <ac:spMk id="4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7:38:45.844" v="3248" actId="20577"/>
        <pc:sldMkLst>
          <pc:docMk/>
          <pc:sldMk cId="1881596043" sldId="275"/>
        </pc:sldMkLst>
        <pc:spChg chg="mod">
          <ac:chgData name="Paweł Kiełkowicz" userId="9fb8e8250f2dea5d" providerId="LiveId" clId="{C333A12D-B483-434A-BD8A-EE684E56FEFF}" dt="2024-06-10T16:55:43.876" v="418" actId="20577"/>
          <ac:spMkLst>
            <pc:docMk/>
            <pc:sldMk cId="1881596043" sldId="275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07:38:45.844" v="3248" actId="20577"/>
          <ac:spMkLst>
            <pc:docMk/>
            <pc:sldMk cId="1881596043" sldId="27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034783905" sldId="276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034783905" sldId="276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034783905" sldId="27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912003391" sldId="277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912003391" sldId="277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11:33.326" v="1073" actId="2711"/>
          <ac:spMkLst>
            <pc:docMk/>
            <pc:sldMk cId="3912003391" sldId="27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4106761433" sldId="278"/>
        </pc:sldMkLst>
        <pc:spChg chg="mod">
          <ac:chgData name="Paweł Kiełkowicz" userId="9fb8e8250f2dea5d" providerId="LiveId" clId="{C333A12D-B483-434A-BD8A-EE684E56FEFF}" dt="2024-06-10T17:23:55.963" v="1388" actId="20577"/>
          <ac:spMkLst>
            <pc:docMk/>
            <pc:sldMk cId="4106761433" sldId="278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4106761433" sldId="27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7:23:06.223" v="1383" actId="20577"/>
        <pc:sldMkLst>
          <pc:docMk/>
          <pc:sldMk cId="1057969618" sldId="279"/>
        </pc:sldMkLst>
        <pc:spChg chg="mod">
          <ac:chgData name="Paweł Kiełkowicz" userId="9fb8e8250f2dea5d" providerId="LiveId" clId="{C333A12D-B483-434A-BD8A-EE684E56FEFF}" dt="2024-06-10T17:17:18.864" v="1174" actId="20577"/>
          <ac:spMkLst>
            <pc:docMk/>
            <pc:sldMk cId="1057969618" sldId="279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23:06.223" v="1383" actId="20577"/>
          <ac:spMkLst>
            <pc:docMk/>
            <pc:sldMk cId="1057969618" sldId="27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422360017" sldId="280"/>
        </pc:sldMkLst>
        <pc:spChg chg="mod">
          <ac:chgData name="Paweł Kiełkowicz" userId="9fb8e8250f2dea5d" providerId="LiveId" clId="{C333A12D-B483-434A-BD8A-EE684E56FEFF}" dt="2024-06-10T17:26:24.830" v="1418" actId="20577"/>
          <ac:spMkLst>
            <pc:docMk/>
            <pc:sldMk cId="1422360017" sldId="280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422360017" sldId="28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7:32:56.727" v="1546" actId="20577"/>
        <pc:sldMkLst>
          <pc:docMk/>
          <pc:sldMk cId="3209068178" sldId="281"/>
        </pc:sldMkLst>
        <pc:spChg chg="mod">
          <ac:chgData name="Paweł Kiełkowicz" userId="9fb8e8250f2dea5d" providerId="LiveId" clId="{C333A12D-B483-434A-BD8A-EE684E56FEFF}" dt="2024-06-10T17:31:37.263" v="1508" actId="20577"/>
          <ac:spMkLst>
            <pc:docMk/>
            <pc:sldMk cId="3209068178" sldId="281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32:56.727" v="1546" actId="20577"/>
          <ac:spMkLst>
            <pc:docMk/>
            <pc:sldMk cId="3209068178" sldId="28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535108339" sldId="282"/>
        </pc:sldMkLst>
        <pc:spChg chg="mod">
          <ac:chgData name="Paweł Kiełkowicz" userId="9fb8e8250f2dea5d" providerId="LiveId" clId="{C333A12D-B483-434A-BD8A-EE684E56FEFF}" dt="2024-06-10T17:34:16.026" v="1562" actId="20577"/>
          <ac:spMkLst>
            <pc:docMk/>
            <pc:sldMk cId="3535108339" sldId="282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535108339" sldId="28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7:39:57.781" v="1767" actId="20577"/>
        <pc:sldMkLst>
          <pc:docMk/>
          <pc:sldMk cId="3137863283" sldId="283"/>
        </pc:sldMkLst>
        <pc:spChg chg="mod">
          <ac:chgData name="Paweł Kiełkowicz" userId="9fb8e8250f2dea5d" providerId="LiveId" clId="{C333A12D-B483-434A-BD8A-EE684E56FEFF}" dt="2024-06-10T17:38:29.471" v="1689" actId="20577"/>
          <ac:spMkLst>
            <pc:docMk/>
            <pc:sldMk cId="3137863283" sldId="283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39:57.781" v="1767" actId="20577"/>
          <ac:spMkLst>
            <pc:docMk/>
            <pc:sldMk cId="3137863283" sldId="28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7:47:12.128" v="2291" actId="20577"/>
        <pc:sldMkLst>
          <pc:docMk/>
          <pc:sldMk cId="1216532014" sldId="284"/>
        </pc:sldMkLst>
        <pc:spChg chg="mod">
          <ac:chgData name="Paweł Kiełkowicz" userId="9fb8e8250f2dea5d" providerId="LiveId" clId="{C333A12D-B483-434A-BD8A-EE684E56FEFF}" dt="2024-06-10T17:44:42.316" v="2168" actId="20577"/>
          <ac:spMkLst>
            <pc:docMk/>
            <pc:sldMk cId="1216532014" sldId="28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47:12.128" v="2291" actId="20577"/>
          <ac:spMkLst>
            <pc:docMk/>
            <pc:sldMk cId="1216532014" sldId="284"/>
            <ac:spMk id="3" creationId="{00000000-0000-0000-0000-000000000000}"/>
          </ac:spMkLst>
        </pc:spChg>
      </pc:sldChg>
      <pc:sldChg chg="modSp add del mod">
        <pc:chgData name="Paweł Kiełkowicz" userId="9fb8e8250f2dea5d" providerId="LiveId" clId="{C333A12D-B483-434A-BD8A-EE684E56FEFF}" dt="2024-06-10T17:41:14.768" v="1770" actId="2696"/>
        <pc:sldMkLst>
          <pc:docMk/>
          <pc:sldMk cId="2931401478" sldId="284"/>
        </pc:sldMkLst>
        <pc:spChg chg="mod">
          <ac:chgData name="Paweł Kiełkowicz" userId="9fb8e8250f2dea5d" providerId="LiveId" clId="{C333A12D-B483-434A-BD8A-EE684E56FEFF}" dt="2024-06-10T17:40:52.451" v="1769" actId="20577"/>
          <ac:spMkLst>
            <pc:docMk/>
            <pc:sldMk cId="2931401478" sldId="284"/>
            <ac:spMk id="2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974926509" sldId="285"/>
        </pc:sldMkLst>
        <pc:spChg chg="mod">
          <ac:chgData name="Paweł Kiełkowicz" userId="9fb8e8250f2dea5d" providerId="LiveId" clId="{C333A12D-B483-434A-BD8A-EE684E56FEFF}" dt="2024-06-10T18:03:30.092" v="2897" actId="20577"/>
          <ac:spMkLst>
            <pc:docMk/>
            <pc:sldMk cId="2974926509" sldId="285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974926509" sldId="28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8:03:48.193" v="2911" actId="20577"/>
        <pc:sldMkLst>
          <pc:docMk/>
          <pc:sldMk cId="480070735" sldId="286"/>
        </pc:sldMkLst>
        <pc:spChg chg="mod">
          <ac:chgData name="Paweł Kiełkowicz" userId="9fb8e8250f2dea5d" providerId="LiveId" clId="{C333A12D-B483-434A-BD8A-EE684E56FEFF}" dt="2024-06-10T18:03:48.193" v="2911" actId="20577"/>
          <ac:spMkLst>
            <pc:docMk/>
            <pc:sldMk cId="480070735" sldId="286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7:57:23.495" v="2685" actId="14100"/>
          <ac:spMkLst>
            <pc:docMk/>
            <pc:sldMk cId="480070735" sldId="28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0T18:04:00.560" v="2925" actId="20577"/>
        <pc:sldMkLst>
          <pc:docMk/>
          <pc:sldMk cId="3996899447" sldId="287"/>
        </pc:sldMkLst>
        <pc:spChg chg="mod">
          <ac:chgData name="Paweł Kiełkowicz" userId="9fb8e8250f2dea5d" providerId="LiveId" clId="{C333A12D-B483-434A-BD8A-EE684E56FEFF}" dt="2024-06-10T18:04:00.560" v="2925" actId="20577"/>
          <ac:spMkLst>
            <pc:docMk/>
            <pc:sldMk cId="3996899447" sldId="287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0T18:02:35.291" v="2885" actId="27636"/>
          <ac:spMkLst>
            <pc:docMk/>
            <pc:sldMk cId="3996899447" sldId="28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5040385" sldId="288"/>
        </pc:sldMkLst>
        <pc:spChg chg="mod">
          <ac:chgData name="Paweł Kiełkowicz" userId="9fb8e8250f2dea5d" providerId="LiveId" clId="{C333A12D-B483-434A-BD8A-EE684E56FEFF}" dt="2024-06-10T18:05:21.574" v="2938" actId="255"/>
          <ac:spMkLst>
            <pc:docMk/>
            <pc:sldMk cId="5040385" sldId="288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5040385" sldId="28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929997560" sldId="289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929997560" sldId="28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714352232" sldId="290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714352232" sldId="29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7:49:42.584" v="3508" actId="27636"/>
        <pc:sldMkLst>
          <pc:docMk/>
          <pc:sldMk cId="2577598104" sldId="291"/>
        </pc:sldMkLst>
        <pc:spChg chg="mod">
          <ac:chgData name="Paweł Kiełkowicz" userId="9fb8e8250f2dea5d" providerId="LiveId" clId="{C333A12D-B483-434A-BD8A-EE684E56FEFF}" dt="2024-06-11T07:49:42.584" v="3508" actId="27636"/>
          <ac:spMkLst>
            <pc:docMk/>
            <pc:sldMk cId="2577598104" sldId="29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111499151" sldId="292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111499151" sldId="29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06:54.612" v="3974" actId="20577"/>
        <pc:sldMkLst>
          <pc:docMk/>
          <pc:sldMk cId="648275012" sldId="293"/>
        </pc:sldMkLst>
        <pc:spChg chg="mod">
          <ac:chgData name="Paweł Kiełkowicz" userId="9fb8e8250f2dea5d" providerId="LiveId" clId="{C333A12D-B483-434A-BD8A-EE684E56FEFF}" dt="2024-06-11T07:57:03.042" v="3742" actId="20577"/>
          <ac:spMkLst>
            <pc:docMk/>
            <pc:sldMk cId="648275012" sldId="293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08:06:54.612" v="3974" actId="20577"/>
          <ac:spMkLst>
            <pc:docMk/>
            <pc:sldMk cId="648275012" sldId="29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08:41.302" v="3995" actId="20577"/>
        <pc:sldMkLst>
          <pc:docMk/>
          <pc:sldMk cId="1218373502" sldId="294"/>
        </pc:sldMkLst>
        <pc:spChg chg="mod">
          <ac:chgData name="Paweł Kiełkowicz" userId="9fb8e8250f2dea5d" providerId="LiveId" clId="{C333A12D-B483-434A-BD8A-EE684E56FEFF}" dt="2024-06-11T08:08:41.302" v="3995" actId="20577"/>
          <ac:spMkLst>
            <pc:docMk/>
            <pc:sldMk cId="1218373502" sldId="29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11:20.186" v="4129" actId="27636"/>
        <pc:sldMkLst>
          <pc:docMk/>
          <pc:sldMk cId="3356875657" sldId="295"/>
        </pc:sldMkLst>
        <pc:spChg chg="mod">
          <ac:chgData name="Paweł Kiełkowicz" userId="9fb8e8250f2dea5d" providerId="LiveId" clId="{C333A12D-B483-434A-BD8A-EE684E56FEFF}" dt="2024-06-11T08:11:20.186" v="4129" actId="27636"/>
          <ac:spMkLst>
            <pc:docMk/>
            <pc:sldMk cId="3356875657" sldId="29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12:36.310" v="4163" actId="27636"/>
        <pc:sldMkLst>
          <pc:docMk/>
          <pc:sldMk cId="3611682150" sldId="296"/>
        </pc:sldMkLst>
        <pc:spChg chg="mod">
          <ac:chgData name="Paweł Kiełkowicz" userId="9fb8e8250f2dea5d" providerId="LiveId" clId="{C333A12D-B483-434A-BD8A-EE684E56FEFF}" dt="2024-06-11T08:12:36.310" v="4163" actId="27636"/>
          <ac:spMkLst>
            <pc:docMk/>
            <pc:sldMk cId="3611682150" sldId="29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14:13.207" v="4222" actId="20577"/>
        <pc:sldMkLst>
          <pc:docMk/>
          <pc:sldMk cId="1323273244" sldId="297"/>
        </pc:sldMkLst>
        <pc:spChg chg="mod">
          <ac:chgData name="Paweł Kiełkowicz" userId="9fb8e8250f2dea5d" providerId="LiveId" clId="{C333A12D-B483-434A-BD8A-EE684E56FEFF}" dt="2024-06-11T08:14:13.207" v="4222" actId="20577"/>
          <ac:spMkLst>
            <pc:docMk/>
            <pc:sldMk cId="1323273244" sldId="29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744337322" sldId="298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744337322" sldId="29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25:24.126" v="4880" actId="20577"/>
        <pc:sldMkLst>
          <pc:docMk/>
          <pc:sldMk cId="3581705103" sldId="299"/>
        </pc:sldMkLst>
        <pc:spChg chg="mod">
          <ac:chgData name="Paweł Kiełkowicz" userId="9fb8e8250f2dea5d" providerId="LiveId" clId="{C333A12D-B483-434A-BD8A-EE684E56FEFF}" dt="2024-06-11T08:25:24.126" v="4880" actId="20577"/>
          <ac:spMkLst>
            <pc:docMk/>
            <pc:sldMk cId="3581705103" sldId="29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29:00.066" v="5004" actId="20577"/>
        <pc:sldMkLst>
          <pc:docMk/>
          <pc:sldMk cId="2060552144" sldId="300"/>
        </pc:sldMkLst>
        <pc:spChg chg="mod">
          <ac:chgData name="Paweł Kiełkowicz" userId="9fb8e8250f2dea5d" providerId="LiveId" clId="{C333A12D-B483-434A-BD8A-EE684E56FEFF}" dt="2024-06-11T08:29:00.066" v="5004" actId="20577"/>
          <ac:spMkLst>
            <pc:docMk/>
            <pc:sldMk cId="2060552144" sldId="30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8:51:55.138" v="5889" actId="20577"/>
        <pc:sldMkLst>
          <pc:docMk/>
          <pc:sldMk cId="903811620" sldId="301"/>
        </pc:sldMkLst>
        <pc:spChg chg="mod">
          <ac:chgData name="Paweł Kiełkowicz" userId="9fb8e8250f2dea5d" providerId="LiveId" clId="{C333A12D-B483-434A-BD8A-EE684E56FEFF}" dt="2024-06-11T08:48:51.678" v="5650" actId="20577"/>
          <ac:spMkLst>
            <pc:docMk/>
            <pc:sldMk cId="903811620" sldId="301"/>
            <ac:spMk id="3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08:51:55.138" v="5889" actId="20577"/>
          <ac:spMkLst>
            <pc:docMk/>
            <pc:sldMk cId="903811620" sldId="301"/>
            <ac:spMk id="4" creationId="{00000000-0000-0000-0000-000000000000}"/>
          </ac:spMkLst>
        </pc:spChg>
      </pc:sldChg>
      <pc:sldChg chg="modSp add del mod">
        <pc:chgData name="Paweł Kiełkowicz" userId="9fb8e8250f2dea5d" providerId="LiveId" clId="{C333A12D-B483-434A-BD8A-EE684E56FEFF}" dt="2024-06-11T08:31:42.111" v="5031" actId="2696"/>
        <pc:sldMkLst>
          <pc:docMk/>
          <pc:sldMk cId="3688027995" sldId="301"/>
        </pc:sldMkLst>
        <pc:spChg chg="mod">
          <ac:chgData name="Paweł Kiełkowicz" userId="9fb8e8250f2dea5d" providerId="LiveId" clId="{C333A12D-B483-434A-BD8A-EE684E56FEFF}" dt="2024-06-11T08:30:45.434" v="5030" actId="113"/>
          <ac:spMkLst>
            <pc:docMk/>
            <pc:sldMk cId="3688027995" sldId="301"/>
            <ac:spMk id="2" creationId="{00000000-0000-0000-0000-000000000000}"/>
          </ac:spMkLst>
        </pc:spChg>
      </pc:sldChg>
      <pc:sldChg chg="modSp mod">
        <pc:chgData name="Paweł Kiełkowicz" userId="9fb8e8250f2dea5d" providerId="LiveId" clId="{C333A12D-B483-434A-BD8A-EE684E56FEFF}" dt="2024-06-12T17:59:03.784" v="16219"/>
        <pc:sldMkLst>
          <pc:docMk/>
          <pc:sldMk cId="1253439619" sldId="302"/>
        </pc:sldMkLst>
        <pc:spChg chg="mod">
          <ac:chgData name="Paweł Kiełkowicz" userId="9fb8e8250f2dea5d" providerId="LiveId" clId="{C333A12D-B483-434A-BD8A-EE684E56FEFF}" dt="2024-06-11T08:54:11.205" v="5895"/>
          <ac:spMkLst>
            <pc:docMk/>
            <pc:sldMk cId="1253439619" sldId="302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253439619" sldId="302"/>
            <ac:spMk id="3" creationId="{00000000-0000-0000-0000-000000000000}"/>
          </ac:spMkLst>
        </pc:spChg>
      </pc:sldChg>
      <pc:sldChg chg="addSp delSp modSp add mod">
        <pc:chgData name="Paweł Kiełkowicz" userId="9fb8e8250f2dea5d" providerId="LiveId" clId="{C333A12D-B483-434A-BD8A-EE684E56FEFF}" dt="2024-06-11T09:02:24.492" v="6361" actId="22"/>
        <pc:sldMkLst>
          <pc:docMk/>
          <pc:sldMk cId="3748412071" sldId="303"/>
        </pc:sldMkLst>
        <pc:spChg chg="mod">
          <ac:chgData name="Paweł Kiełkowicz" userId="9fb8e8250f2dea5d" providerId="LiveId" clId="{C333A12D-B483-434A-BD8A-EE684E56FEFF}" dt="2024-06-11T09:00:14.733" v="6152" actId="14100"/>
          <ac:spMkLst>
            <pc:docMk/>
            <pc:sldMk cId="3748412071" sldId="303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09:01:53.376" v="6359" actId="20577"/>
          <ac:spMkLst>
            <pc:docMk/>
            <pc:sldMk cId="3748412071" sldId="303"/>
            <ac:spMk id="3" creationId="{00000000-0000-0000-0000-000000000000}"/>
          </ac:spMkLst>
        </pc:spChg>
        <pc:spChg chg="add del">
          <ac:chgData name="Paweł Kiełkowicz" userId="9fb8e8250f2dea5d" providerId="LiveId" clId="{C333A12D-B483-434A-BD8A-EE684E56FEFF}" dt="2024-06-11T09:02:24.492" v="6361" actId="22"/>
          <ac:spMkLst>
            <pc:docMk/>
            <pc:sldMk cId="3748412071" sldId="303"/>
            <ac:spMk id="5" creationId="{AD72D269-E8E1-FB77-8A2E-B37DF1B1DEA6}"/>
          </ac:spMkLst>
        </pc:spChg>
      </pc:sldChg>
      <pc:sldChg chg="add del">
        <pc:chgData name="Paweł Kiełkowicz" userId="9fb8e8250f2dea5d" providerId="LiveId" clId="{C333A12D-B483-434A-BD8A-EE684E56FEFF}" dt="2024-06-11T08:53:36.643" v="5891" actId="2696"/>
        <pc:sldMkLst>
          <pc:docMk/>
          <pc:sldMk cId="3971418733" sldId="303"/>
        </pc:sldMkLst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052906192" sldId="304"/>
        </pc:sldMkLst>
        <pc:spChg chg="mod">
          <ac:chgData name="Paweł Kiełkowicz" userId="9fb8e8250f2dea5d" providerId="LiveId" clId="{C333A12D-B483-434A-BD8A-EE684E56FEFF}" dt="2024-06-11T09:08:00" v="6539" actId="14100"/>
          <ac:spMkLst>
            <pc:docMk/>
            <pc:sldMk cId="3052906192" sldId="30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052906192" sldId="30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09:11:36.721" v="6659" actId="20577"/>
        <pc:sldMkLst>
          <pc:docMk/>
          <pc:sldMk cId="4124854331" sldId="305"/>
        </pc:sldMkLst>
        <pc:spChg chg="mod">
          <ac:chgData name="Paweł Kiełkowicz" userId="9fb8e8250f2dea5d" providerId="LiveId" clId="{C333A12D-B483-434A-BD8A-EE684E56FEFF}" dt="2024-06-11T09:09:10.378" v="6587" actId="20577"/>
          <ac:spMkLst>
            <pc:docMk/>
            <pc:sldMk cId="4124854331" sldId="305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09:11:36.721" v="6659" actId="20577"/>
          <ac:spMkLst>
            <pc:docMk/>
            <pc:sldMk cId="4124854331" sldId="30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196909372" sldId="306"/>
        </pc:sldMkLst>
        <pc:spChg chg="mod">
          <ac:chgData name="Paweł Kiełkowicz" userId="9fb8e8250f2dea5d" providerId="LiveId" clId="{C333A12D-B483-434A-BD8A-EE684E56FEFF}" dt="2024-06-11T09:12:16.741" v="6687" actId="20577"/>
          <ac:spMkLst>
            <pc:docMk/>
            <pc:sldMk cId="1196909372" sldId="306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196909372" sldId="30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092546541" sldId="307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092546541" sldId="30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532740678" sldId="308"/>
        </pc:sldMkLst>
        <pc:spChg chg="mod">
          <ac:chgData name="Paweł Kiełkowicz" userId="9fb8e8250f2dea5d" providerId="LiveId" clId="{C333A12D-B483-434A-BD8A-EE684E56FEFF}" dt="2024-06-11T19:26:51.554" v="7500" actId="20577"/>
          <ac:spMkLst>
            <pc:docMk/>
            <pc:sldMk cId="3532740678" sldId="308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532740678" sldId="30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32:59.007" v="7568" actId="14100"/>
        <pc:sldMkLst>
          <pc:docMk/>
          <pc:sldMk cId="3973410846" sldId="309"/>
        </pc:sldMkLst>
        <pc:spChg chg="mod">
          <ac:chgData name="Paweł Kiełkowicz" userId="9fb8e8250f2dea5d" providerId="LiveId" clId="{C333A12D-B483-434A-BD8A-EE684E56FEFF}" dt="2024-06-11T19:32:59.007" v="7568" actId="14100"/>
          <ac:spMkLst>
            <pc:docMk/>
            <pc:sldMk cId="3973410846" sldId="30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36:17.661" v="7646" actId="20577"/>
        <pc:sldMkLst>
          <pc:docMk/>
          <pc:sldMk cId="154095591" sldId="310"/>
        </pc:sldMkLst>
        <pc:spChg chg="mod">
          <ac:chgData name="Paweł Kiełkowicz" userId="9fb8e8250f2dea5d" providerId="LiveId" clId="{C333A12D-B483-434A-BD8A-EE684E56FEFF}" dt="2024-06-11T19:34:09.475" v="7588" actId="14100"/>
          <ac:spMkLst>
            <pc:docMk/>
            <pc:sldMk cId="154095591" sldId="310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19:36:17.661" v="7646" actId="20577"/>
          <ac:spMkLst>
            <pc:docMk/>
            <pc:sldMk cId="154095591" sldId="31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40:11.637" v="7745" actId="20577"/>
        <pc:sldMkLst>
          <pc:docMk/>
          <pc:sldMk cId="304305097" sldId="311"/>
        </pc:sldMkLst>
        <pc:spChg chg="mod">
          <ac:chgData name="Paweł Kiełkowicz" userId="9fb8e8250f2dea5d" providerId="LiveId" clId="{C333A12D-B483-434A-BD8A-EE684E56FEFF}" dt="2024-06-11T19:40:11.637" v="7745" actId="20577"/>
          <ac:spMkLst>
            <pc:docMk/>
            <pc:sldMk cId="304305097" sldId="31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42:29.884" v="7838" actId="14100"/>
        <pc:sldMkLst>
          <pc:docMk/>
          <pc:sldMk cId="1056267753" sldId="312"/>
        </pc:sldMkLst>
        <pc:spChg chg="mod">
          <ac:chgData name="Paweł Kiełkowicz" userId="9fb8e8250f2dea5d" providerId="LiveId" clId="{C333A12D-B483-434A-BD8A-EE684E56FEFF}" dt="2024-06-11T19:42:29.884" v="7838" actId="14100"/>
          <ac:spMkLst>
            <pc:docMk/>
            <pc:sldMk cId="1056267753" sldId="31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43:57.899" v="7877" actId="20577"/>
        <pc:sldMkLst>
          <pc:docMk/>
          <pc:sldMk cId="872592180" sldId="313"/>
        </pc:sldMkLst>
        <pc:spChg chg="mod">
          <ac:chgData name="Paweł Kiełkowicz" userId="9fb8e8250f2dea5d" providerId="LiveId" clId="{C333A12D-B483-434A-BD8A-EE684E56FEFF}" dt="2024-06-11T19:43:57.899" v="7877" actId="20577"/>
          <ac:spMkLst>
            <pc:docMk/>
            <pc:sldMk cId="872592180" sldId="31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47:15.357" v="8007" actId="20577"/>
        <pc:sldMkLst>
          <pc:docMk/>
          <pc:sldMk cId="1776413298" sldId="314"/>
        </pc:sldMkLst>
        <pc:spChg chg="mod">
          <ac:chgData name="Paweł Kiełkowicz" userId="9fb8e8250f2dea5d" providerId="LiveId" clId="{C333A12D-B483-434A-BD8A-EE684E56FEFF}" dt="2024-06-11T19:47:15.357" v="8007" actId="20577"/>
          <ac:spMkLst>
            <pc:docMk/>
            <pc:sldMk cId="1776413298" sldId="31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19:54:12.608" v="8100" actId="113"/>
        <pc:sldMkLst>
          <pc:docMk/>
          <pc:sldMk cId="828903726" sldId="315"/>
        </pc:sldMkLst>
        <pc:spChg chg="mod">
          <ac:chgData name="Paweł Kiełkowicz" userId="9fb8e8250f2dea5d" providerId="LiveId" clId="{C333A12D-B483-434A-BD8A-EE684E56FEFF}" dt="2024-06-11T19:54:12.608" v="8100" actId="113"/>
          <ac:spMkLst>
            <pc:docMk/>
            <pc:sldMk cId="828903726" sldId="31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775460040" sldId="316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775460040" sldId="31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01:54.406" v="8376" actId="20577"/>
        <pc:sldMkLst>
          <pc:docMk/>
          <pc:sldMk cId="2241690005" sldId="317"/>
        </pc:sldMkLst>
        <pc:spChg chg="mod">
          <ac:chgData name="Paweł Kiełkowicz" userId="9fb8e8250f2dea5d" providerId="LiveId" clId="{C333A12D-B483-434A-BD8A-EE684E56FEFF}" dt="2024-06-11T20:01:54.406" v="8376" actId="20577"/>
          <ac:spMkLst>
            <pc:docMk/>
            <pc:sldMk cId="2241690005" sldId="31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727510800" sldId="318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727510800" sldId="31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15:00.884" v="8948" actId="20577"/>
        <pc:sldMkLst>
          <pc:docMk/>
          <pc:sldMk cId="3959578161" sldId="319"/>
        </pc:sldMkLst>
        <pc:spChg chg="mod">
          <ac:chgData name="Paweł Kiełkowicz" userId="9fb8e8250f2dea5d" providerId="LiveId" clId="{C333A12D-B483-434A-BD8A-EE684E56FEFF}" dt="2024-06-11T20:15:00.884" v="8948" actId="20577"/>
          <ac:spMkLst>
            <pc:docMk/>
            <pc:sldMk cId="3959578161" sldId="31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257385854" sldId="320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257385854" sldId="32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20:02.387" v="9153" actId="20577"/>
        <pc:sldMkLst>
          <pc:docMk/>
          <pc:sldMk cId="3620699842" sldId="321"/>
        </pc:sldMkLst>
        <pc:spChg chg="mod">
          <ac:chgData name="Paweł Kiełkowicz" userId="9fb8e8250f2dea5d" providerId="LiveId" clId="{C333A12D-B483-434A-BD8A-EE684E56FEFF}" dt="2024-06-11T20:20:02.387" v="9153" actId="20577"/>
          <ac:spMkLst>
            <pc:docMk/>
            <pc:sldMk cId="3620699842" sldId="32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24:57.172" v="9364" actId="20577"/>
        <pc:sldMkLst>
          <pc:docMk/>
          <pc:sldMk cId="1464257943" sldId="322"/>
        </pc:sldMkLst>
        <pc:spChg chg="mod">
          <ac:chgData name="Paweł Kiełkowicz" userId="9fb8e8250f2dea5d" providerId="LiveId" clId="{C333A12D-B483-434A-BD8A-EE684E56FEFF}" dt="2024-06-11T20:24:57.172" v="9364" actId="20577"/>
          <ac:spMkLst>
            <pc:docMk/>
            <pc:sldMk cId="1464257943" sldId="32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58824474" sldId="323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58824474" sldId="32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638102908" sldId="324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638102908" sldId="32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738442718" sldId="325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738442718" sldId="32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41:09.918" v="9946" actId="207"/>
        <pc:sldMkLst>
          <pc:docMk/>
          <pc:sldMk cId="642867522" sldId="326"/>
        </pc:sldMkLst>
        <pc:spChg chg="mod">
          <ac:chgData name="Paweł Kiełkowicz" userId="9fb8e8250f2dea5d" providerId="LiveId" clId="{C333A12D-B483-434A-BD8A-EE684E56FEFF}" dt="2024-06-11T20:40:43.809" v="9944" actId="255"/>
          <ac:spMkLst>
            <pc:docMk/>
            <pc:sldMk cId="642867522" sldId="326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0:41:09.918" v="9946" actId="207"/>
          <ac:spMkLst>
            <pc:docMk/>
            <pc:sldMk cId="642867522" sldId="32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45:20.901" v="10047" actId="14100"/>
        <pc:sldMkLst>
          <pc:docMk/>
          <pc:sldMk cId="2831095663" sldId="327"/>
        </pc:sldMkLst>
        <pc:spChg chg="mod">
          <ac:chgData name="Paweł Kiełkowicz" userId="9fb8e8250f2dea5d" providerId="LiveId" clId="{C333A12D-B483-434A-BD8A-EE684E56FEFF}" dt="2024-06-11T20:43:14.369" v="9981" actId="14100"/>
          <ac:spMkLst>
            <pc:docMk/>
            <pc:sldMk cId="2831095663" sldId="327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0:45:20.901" v="10047" actId="14100"/>
          <ac:spMkLst>
            <pc:docMk/>
            <pc:sldMk cId="2831095663" sldId="32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021952975" sldId="328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021952975" sldId="32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0:56:53.277" v="10317" actId="14100"/>
        <pc:sldMkLst>
          <pc:docMk/>
          <pc:sldMk cId="1309634621" sldId="329"/>
        </pc:sldMkLst>
        <pc:spChg chg="mod">
          <ac:chgData name="Paweł Kiełkowicz" userId="9fb8e8250f2dea5d" providerId="LiveId" clId="{C333A12D-B483-434A-BD8A-EE684E56FEFF}" dt="2024-06-11T20:56:53.277" v="10317" actId="14100"/>
          <ac:spMkLst>
            <pc:docMk/>
            <pc:sldMk cId="1309634621" sldId="329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0:56:49.102" v="10316" actId="14100"/>
          <ac:spMkLst>
            <pc:docMk/>
            <pc:sldMk cId="1309634621" sldId="32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495691358" sldId="330"/>
        </pc:sldMkLst>
        <pc:spChg chg="mod">
          <ac:chgData name="Paweł Kiełkowicz" userId="9fb8e8250f2dea5d" providerId="LiveId" clId="{C333A12D-B483-434A-BD8A-EE684E56FEFF}" dt="2024-06-11T21:00:46.466" v="10513" actId="14100"/>
          <ac:spMkLst>
            <pc:docMk/>
            <pc:sldMk cId="2495691358" sldId="330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495691358" sldId="33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195118520" sldId="331"/>
        </pc:sldMkLst>
        <pc:spChg chg="mod">
          <ac:chgData name="Paweł Kiełkowicz" userId="9fb8e8250f2dea5d" providerId="LiveId" clId="{C333A12D-B483-434A-BD8A-EE684E56FEFF}" dt="2024-06-11T21:03:35.925" v="10624" actId="14100"/>
          <ac:spMkLst>
            <pc:docMk/>
            <pc:sldMk cId="3195118520" sldId="331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195118520" sldId="33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1:08:06.049" v="10912" actId="27636"/>
        <pc:sldMkLst>
          <pc:docMk/>
          <pc:sldMk cId="116847401" sldId="332"/>
        </pc:sldMkLst>
        <pc:spChg chg="mod">
          <ac:chgData name="Paweł Kiełkowicz" userId="9fb8e8250f2dea5d" providerId="LiveId" clId="{C333A12D-B483-434A-BD8A-EE684E56FEFF}" dt="2024-06-11T21:06:34.662" v="10818" actId="20577"/>
          <ac:spMkLst>
            <pc:docMk/>
            <pc:sldMk cId="116847401" sldId="332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1:08:06.049" v="10912" actId="27636"/>
          <ac:spMkLst>
            <pc:docMk/>
            <pc:sldMk cId="116847401" sldId="33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1:10:13.215" v="10980" actId="20577"/>
        <pc:sldMkLst>
          <pc:docMk/>
          <pc:sldMk cId="1633977119" sldId="333"/>
        </pc:sldMkLst>
        <pc:spChg chg="mod">
          <ac:chgData name="Paweł Kiełkowicz" userId="9fb8e8250f2dea5d" providerId="LiveId" clId="{C333A12D-B483-434A-BD8A-EE684E56FEFF}" dt="2024-06-11T21:10:13.215" v="10980" actId="20577"/>
          <ac:spMkLst>
            <pc:docMk/>
            <pc:sldMk cId="1633977119" sldId="33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1:14:15.377" v="11165" actId="14100"/>
        <pc:sldMkLst>
          <pc:docMk/>
          <pc:sldMk cId="297218512" sldId="334"/>
        </pc:sldMkLst>
        <pc:spChg chg="mod">
          <ac:chgData name="Paweł Kiełkowicz" userId="9fb8e8250f2dea5d" providerId="LiveId" clId="{C333A12D-B483-434A-BD8A-EE684E56FEFF}" dt="2024-06-11T21:11:26.092" v="11007" actId="14100"/>
          <ac:spMkLst>
            <pc:docMk/>
            <pc:sldMk cId="297218512" sldId="33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1:14:15.377" v="11165" actId="14100"/>
          <ac:spMkLst>
            <pc:docMk/>
            <pc:sldMk cId="297218512" sldId="33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1:19:49.242" v="11373" actId="20577"/>
        <pc:sldMkLst>
          <pc:docMk/>
          <pc:sldMk cId="2571548178" sldId="335"/>
        </pc:sldMkLst>
        <pc:spChg chg="mod">
          <ac:chgData name="Paweł Kiełkowicz" userId="9fb8e8250f2dea5d" providerId="LiveId" clId="{C333A12D-B483-434A-BD8A-EE684E56FEFF}" dt="2024-06-11T21:19:49.242" v="11373" actId="20577"/>
          <ac:spMkLst>
            <pc:docMk/>
            <pc:sldMk cId="2571548178" sldId="33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826725871" sldId="336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826725871" sldId="33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346928584" sldId="337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346928584" sldId="33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1:32:59.250" v="12027" actId="20577"/>
        <pc:sldMkLst>
          <pc:docMk/>
          <pc:sldMk cId="79225738" sldId="338"/>
        </pc:sldMkLst>
        <pc:spChg chg="mod">
          <ac:chgData name="Paweł Kiełkowicz" userId="9fb8e8250f2dea5d" providerId="LiveId" clId="{C333A12D-B483-434A-BD8A-EE684E56FEFF}" dt="2024-06-11T21:32:59.250" v="12027" actId="20577"/>
          <ac:spMkLst>
            <pc:docMk/>
            <pc:sldMk cId="79225738" sldId="33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318190093" sldId="339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318190093" sldId="33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162560245" sldId="340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162560245" sldId="340"/>
            <ac:spMk id="3" creationId="{00000000-0000-0000-0000-000000000000}"/>
          </ac:spMkLst>
        </pc:spChg>
      </pc:sldChg>
      <pc:sldChg chg="add ord">
        <pc:chgData name="Paweł Kiełkowicz" userId="9fb8e8250f2dea5d" providerId="LiveId" clId="{C333A12D-B483-434A-BD8A-EE684E56FEFF}" dt="2024-06-11T21:44:55.018" v="12735"/>
        <pc:sldMkLst>
          <pc:docMk/>
          <pc:sldMk cId="4278431944" sldId="341"/>
        </pc:sldMkLst>
      </pc:sldChg>
      <pc:sldChg chg="modSp add mod">
        <pc:chgData name="Paweł Kiełkowicz" userId="9fb8e8250f2dea5d" providerId="LiveId" clId="{C333A12D-B483-434A-BD8A-EE684E56FEFF}" dt="2024-06-11T21:55:17.297" v="12985" actId="255"/>
        <pc:sldMkLst>
          <pc:docMk/>
          <pc:sldMk cId="2859991171" sldId="342"/>
        </pc:sldMkLst>
        <pc:spChg chg="mod">
          <ac:chgData name="Paweł Kiełkowicz" userId="9fb8e8250f2dea5d" providerId="LiveId" clId="{C333A12D-B483-434A-BD8A-EE684E56FEFF}" dt="2024-06-11T21:55:17.297" v="12985" actId="255"/>
          <ac:spMkLst>
            <pc:docMk/>
            <pc:sldMk cId="2859991171" sldId="34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32743152" sldId="343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32743152" sldId="343"/>
            <ac:spMk id="3" creationId="{00000000-0000-0000-0000-000000000000}"/>
          </ac:spMkLst>
        </pc:spChg>
      </pc:sldChg>
      <pc:sldChg chg="modSp mod">
        <pc:chgData name="Paweł Kiełkowicz" userId="9fb8e8250f2dea5d" providerId="LiveId" clId="{C333A12D-B483-434A-BD8A-EE684E56FEFF}" dt="2024-06-11T22:10:43.461" v="13659" actId="20577"/>
        <pc:sldMkLst>
          <pc:docMk/>
          <pc:sldMk cId="501861326" sldId="344"/>
        </pc:sldMkLst>
        <pc:spChg chg="mod">
          <ac:chgData name="Paweł Kiełkowicz" userId="9fb8e8250f2dea5d" providerId="LiveId" clId="{C333A12D-B483-434A-BD8A-EE684E56FEFF}" dt="2024-06-11T22:01:57.784" v="13165" actId="20577"/>
          <ac:spMkLst>
            <pc:docMk/>
            <pc:sldMk cId="501861326" sldId="34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05:41.776" v="13443" actId="14100"/>
          <ac:spMkLst>
            <pc:docMk/>
            <pc:sldMk cId="501861326" sldId="344"/>
            <ac:spMk id="3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10:43.461" v="13659" actId="20577"/>
          <ac:spMkLst>
            <pc:docMk/>
            <pc:sldMk cId="501861326" sldId="344"/>
            <ac:spMk id="4" creationId="{00000000-0000-0000-0000-000000000000}"/>
          </ac:spMkLst>
        </pc:spChg>
      </pc:sldChg>
      <pc:sldChg chg="modSp mod">
        <pc:chgData name="Paweł Kiełkowicz" userId="9fb8e8250f2dea5d" providerId="LiveId" clId="{C333A12D-B483-434A-BD8A-EE684E56FEFF}" dt="2024-06-12T17:59:03.784" v="16219"/>
        <pc:sldMkLst>
          <pc:docMk/>
          <pc:sldMk cId="957021196" sldId="345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957021196" sldId="34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3428400500" sldId="346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3428400500" sldId="34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1567306414" sldId="347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1567306414" sldId="34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423974950" sldId="348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423974950" sldId="34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47043509" sldId="349"/>
        </pc:sldMkLst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47043509" sldId="34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7:59:03.784" v="16219"/>
        <pc:sldMkLst>
          <pc:docMk/>
          <pc:sldMk cId="2015261100" sldId="350"/>
        </pc:sldMkLst>
        <pc:spChg chg="mod">
          <ac:chgData name="Paweł Kiełkowicz" userId="9fb8e8250f2dea5d" providerId="LiveId" clId="{C333A12D-B483-434A-BD8A-EE684E56FEFF}" dt="2024-06-11T22:34:19.951" v="15329" actId="20577"/>
          <ac:spMkLst>
            <pc:docMk/>
            <pc:sldMk cId="2015261100" sldId="350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7:59:03.784" v="16219"/>
          <ac:spMkLst>
            <pc:docMk/>
            <pc:sldMk cId="2015261100" sldId="35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2:41:08.906" v="15662" actId="27636"/>
        <pc:sldMkLst>
          <pc:docMk/>
          <pc:sldMk cId="1955133207" sldId="351"/>
        </pc:sldMkLst>
        <pc:spChg chg="mod">
          <ac:chgData name="Paweł Kiełkowicz" userId="9fb8e8250f2dea5d" providerId="LiveId" clId="{C333A12D-B483-434A-BD8A-EE684E56FEFF}" dt="2024-06-11T22:37:36.699" v="15479" actId="313"/>
          <ac:spMkLst>
            <pc:docMk/>
            <pc:sldMk cId="1955133207" sldId="351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41:08.906" v="15662" actId="27636"/>
          <ac:spMkLst>
            <pc:docMk/>
            <pc:sldMk cId="1955133207" sldId="35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2:45:07.691" v="15738"/>
        <pc:sldMkLst>
          <pc:docMk/>
          <pc:sldMk cId="698445408" sldId="352"/>
        </pc:sldMkLst>
        <pc:spChg chg="mod">
          <ac:chgData name="Paweł Kiełkowicz" userId="9fb8e8250f2dea5d" providerId="LiveId" clId="{C333A12D-B483-434A-BD8A-EE684E56FEFF}" dt="2024-06-11T22:45:07.691" v="15738"/>
          <ac:spMkLst>
            <pc:docMk/>
            <pc:sldMk cId="698445408" sldId="352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43:59.345" v="15720" actId="14100"/>
          <ac:spMkLst>
            <pc:docMk/>
            <pc:sldMk cId="698445408" sldId="35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2:47:15.653" v="15811" actId="20577"/>
        <pc:sldMkLst>
          <pc:docMk/>
          <pc:sldMk cId="3928342060" sldId="353"/>
        </pc:sldMkLst>
        <pc:spChg chg="mod">
          <ac:chgData name="Paweł Kiełkowicz" userId="9fb8e8250f2dea5d" providerId="LiveId" clId="{C333A12D-B483-434A-BD8A-EE684E56FEFF}" dt="2024-06-11T22:45:36.920" v="15751" actId="255"/>
          <ac:spMkLst>
            <pc:docMk/>
            <pc:sldMk cId="3928342060" sldId="353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47:15.653" v="15811" actId="20577"/>
          <ac:spMkLst>
            <pc:docMk/>
            <pc:sldMk cId="3928342060" sldId="35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2:49:51.856" v="16013" actId="207"/>
        <pc:sldMkLst>
          <pc:docMk/>
          <pc:sldMk cId="2736208050" sldId="354"/>
        </pc:sldMkLst>
        <pc:spChg chg="mod">
          <ac:chgData name="Paweł Kiełkowicz" userId="9fb8e8250f2dea5d" providerId="LiveId" clId="{C333A12D-B483-434A-BD8A-EE684E56FEFF}" dt="2024-06-11T22:47:54.813" v="15815" actId="113"/>
          <ac:spMkLst>
            <pc:docMk/>
            <pc:sldMk cId="2736208050" sldId="354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49:51.856" v="16013" actId="207"/>
          <ac:spMkLst>
            <pc:docMk/>
            <pc:sldMk cId="2736208050" sldId="35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1T22:53:49.709" v="16174" actId="14100"/>
        <pc:sldMkLst>
          <pc:docMk/>
          <pc:sldMk cId="475314860" sldId="355"/>
        </pc:sldMkLst>
        <pc:spChg chg="mod">
          <ac:chgData name="Paweł Kiełkowicz" userId="9fb8e8250f2dea5d" providerId="LiveId" clId="{C333A12D-B483-434A-BD8A-EE684E56FEFF}" dt="2024-06-11T22:51:15.709" v="16058" actId="20577"/>
          <ac:spMkLst>
            <pc:docMk/>
            <pc:sldMk cId="475314860" sldId="355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1T22:53:49.709" v="16174" actId="14100"/>
          <ac:spMkLst>
            <pc:docMk/>
            <pc:sldMk cId="475314860" sldId="35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C333A12D-B483-434A-BD8A-EE684E56FEFF}" dt="2024-06-12T18:03:59.297" v="16409" actId="20577"/>
        <pc:sldMkLst>
          <pc:docMk/>
          <pc:sldMk cId="3893822780" sldId="356"/>
        </pc:sldMkLst>
        <pc:spChg chg="mod">
          <ac:chgData name="Paweł Kiełkowicz" userId="9fb8e8250f2dea5d" providerId="LiveId" clId="{C333A12D-B483-434A-BD8A-EE684E56FEFF}" dt="2024-06-12T17:59:49.237" v="16221" actId="6549"/>
          <ac:spMkLst>
            <pc:docMk/>
            <pc:sldMk cId="3893822780" sldId="356"/>
            <ac:spMk id="2" creationId="{00000000-0000-0000-0000-000000000000}"/>
          </ac:spMkLst>
        </pc:spChg>
        <pc:spChg chg="mod">
          <ac:chgData name="Paweł Kiełkowicz" userId="9fb8e8250f2dea5d" providerId="LiveId" clId="{C333A12D-B483-434A-BD8A-EE684E56FEFF}" dt="2024-06-12T18:03:59.297" v="16409" actId="20577"/>
          <ac:spMkLst>
            <pc:docMk/>
            <pc:sldMk cId="3893822780" sldId="356"/>
            <ac:spMk id="3" creationId="{00000000-0000-0000-0000-000000000000}"/>
          </ac:spMkLst>
        </pc:spChg>
      </pc:sldChg>
      <pc:sldMasterChg chg="addSp modTransition modSldLayout">
        <pc:chgData name="Paweł Kiełkowicz" userId="9fb8e8250f2dea5d" providerId="LiveId" clId="{C333A12D-B483-434A-BD8A-EE684E56FEFF}" dt="2024-06-12T17:59:03.784" v="16219"/>
        <pc:sldMasterMkLst>
          <pc:docMk/>
          <pc:sldMasterMk cId="2332971627" sldId="2147483663"/>
        </pc:sldMasterMkLst>
        <pc:picChg chg="add">
          <ac:chgData name="Paweł Kiełkowicz" userId="9fb8e8250f2dea5d" providerId="LiveId" clId="{C333A12D-B483-434A-BD8A-EE684E56FEFF}" dt="2024-06-12T17:58:53.741" v="16176"/>
          <ac:picMkLst>
            <pc:docMk/>
            <pc:sldMasterMk cId="2332971627" sldId="2147483663"/>
            <ac:picMk id="13" creationId="{DA492BE9-4B65-A11A-15FB-76899306C5E1}"/>
          </ac:picMkLst>
        </pc:pic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3888103187" sldId="2147483664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2888758798" sldId="2147483665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3437528340" sldId="2147483666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983234435" sldId="2147483667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1032367224" sldId="2147483668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4277671057" sldId="2147483669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1006360557" sldId="2147483670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483539286" sldId="2147483671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3792918791" sldId="2147483672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3376790139" sldId="2147483679"/>
          </pc:sldLayoutMkLst>
        </pc:sldLayoutChg>
        <pc:sldLayoutChg chg="modTransition">
          <pc:chgData name="Paweł Kiełkowicz" userId="9fb8e8250f2dea5d" providerId="LiveId" clId="{C333A12D-B483-434A-BD8A-EE684E56FEFF}" dt="2024-06-12T17:59:03.784" v="16219"/>
          <pc:sldLayoutMkLst>
            <pc:docMk/>
            <pc:sldMasterMk cId="2332971627" sldId="2147483663"/>
            <pc:sldLayoutMk cId="414978129" sldId="2147483680"/>
          </pc:sldLayoutMkLst>
        </pc:sldLayoutChg>
      </pc:sldMasterChg>
    </pc:docChg>
  </pc:docChgLst>
  <pc:docChgLst>
    <pc:chgData name="Paweł Kiełkowicz" userId="9fb8e8250f2dea5d" providerId="LiveId" clId="{7D6A7CD9-B34E-426C-A7DB-2E0A3A34595A}"/>
    <pc:docChg chg="undo custSel addSld delSld modSld">
      <pc:chgData name="Paweł Kiełkowicz" userId="9fb8e8250f2dea5d" providerId="LiveId" clId="{7D6A7CD9-B34E-426C-A7DB-2E0A3A34595A}" dt="2024-06-29T18:53:55.227" v="9068" actId="255"/>
      <pc:docMkLst>
        <pc:docMk/>
      </pc:docMkLst>
      <pc:sldChg chg="addSp modSp mod">
        <pc:chgData name="Paweł Kiełkowicz" userId="9fb8e8250f2dea5d" providerId="LiveId" clId="{7D6A7CD9-B34E-426C-A7DB-2E0A3A34595A}" dt="2024-06-29T17:17:03.082" v="266" actId="20577"/>
        <pc:sldMkLst>
          <pc:docMk/>
          <pc:sldMk cId="2798047096" sldId="257"/>
        </pc:sldMkLst>
        <pc:spChg chg="mod">
          <ac:chgData name="Paweł Kiełkowicz" userId="9fb8e8250f2dea5d" providerId="LiveId" clId="{7D6A7CD9-B34E-426C-A7DB-2E0A3A34595A}" dt="2024-06-29T17:12:49.714" v="145"/>
          <ac:spMkLst>
            <pc:docMk/>
            <pc:sldMk cId="2798047096" sldId="257"/>
            <ac:spMk id="2" creationId="{00000000-0000-0000-0000-000000000000}"/>
          </ac:spMkLst>
        </pc:spChg>
        <pc:spChg chg="mod">
          <ac:chgData name="Paweł Kiełkowicz" userId="9fb8e8250f2dea5d" providerId="LiveId" clId="{7D6A7CD9-B34E-426C-A7DB-2E0A3A34595A}" dt="2024-06-29T17:17:03.082" v="266" actId="20577"/>
          <ac:spMkLst>
            <pc:docMk/>
            <pc:sldMk cId="2798047096" sldId="257"/>
            <ac:spMk id="3" creationId="{00000000-0000-0000-0000-000000000000}"/>
          </ac:spMkLst>
        </pc:spChg>
        <pc:spChg chg="mod">
          <ac:chgData name="Paweł Kiełkowicz" userId="9fb8e8250f2dea5d" providerId="LiveId" clId="{7D6A7CD9-B34E-426C-A7DB-2E0A3A34595A}" dt="2024-06-29T17:15:31.522" v="241" actId="14100"/>
          <ac:spMkLst>
            <pc:docMk/>
            <pc:sldMk cId="2798047096" sldId="257"/>
            <ac:spMk id="5" creationId="{7CB8F782-D323-9AA1-21CE-6CB8348D5BE8}"/>
          </ac:spMkLst>
        </pc:spChg>
        <pc:spChg chg="mod">
          <ac:chgData name="Paweł Kiełkowicz" userId="9fb8e8250f2dea5d" providerId="LiveId" clId="{7D6A7CD9-B34E-426C-A7DB-2E0A3A34595A}" dt="2024-06-29T17:15:31.522" v="241" actId="14100"/>
          <ac:spMkLst>
            <pc:docMk/>
            <pc:sldMk cId="2798047096" sldId="257"/>
            <ac:spMk id="6" creationId="{B713D0DE-51C5-5625-380A-E328D98F4DA4}"/>
          </ac:spMkLst>
        </pc:spChg>
        <pc:spChg chg="mod">
          <ac:chgData name="Paweł Kiełkowicz" userId="9fb8e8250f2dea5d" providerId="LiveId" clId="{7D6A7CD9-B34E-426C-A7DB-2E0A3A34595A}" dt="2024-06-29T17:15:31.522" v="241" actId="14100"/>
          <ac:spMkLst>
            <pc:docMk/>
            <pc:sldMk cId="2798047096" sldId="257"/>
            <ac:spMk id="7" creationId="{9A1EF3EE-6083-3BE0-C01D-16C941E8D063}"/>
          </ac:spMkLst>
        </pc:spChg>
        <pc:spChg chg="add mod">
          <ac:chgData name="Paweł Kiełkowicz" userId="9fb8e8250f2dea5d" providerId="LiveId" clId="{7D6A7CD9-B34E-426C-A7DB-2E0A3A34595A}" dt="2024-06-29T17:16:04.310" v="249" actId="14100"/>
          <ac:spMkLst>
            <pc:docMk/>
            <pc:sldMk cId="2798047096" sldId="257"/>
            <ac:spMk id="9" creationId="{8E2BE56B-F476-638A-ECB1-3E9037444DE7}"/>
          </ac:spMkLst>
        </pc:spChg>
        <pc:grpChg chg="mod">
          <ac:chgData name="Paweł Kiełkowicz" userId="9fb8e8250f2dea5d" providerId="LiveId" clId="{7D6A7CD9-B34E-426C-A7DB-2E0A3A34595A}" dt="2024-06-29T17:12:49.714" v="145"/>
          <ac:grpSpMkLst>
            <pc:docMk/>
            <pc:sldMk cId="2798047096" sldId="257"/>
            <ac:grpSpMk id="1" creationId="{00000000-0000-0000-0000-000000000000}"/>
          </ac:grpSpMkLst>
        </pc:grpChg>
        <pc:grpChg chg="add mod">
          <ac:chgData name="Paweł Kiełkowicz" userId="9fb8e8250f2dea5d" providerId="LiveId" clId="{7D6A7CD9-B34E-426C-A7DB-2E0A3A34595A}" dt="2024-06-29T17:15:31.522" v="241" actId="14100"/>
          <ac:grpSpMkLst>
            <pc:docMk/>
            <pc:sldMk cId="2798047096" sldId="257"/>
            <ac:grpSpMk id="4" creationId="{CCA8B778-E18E-9889-DCE6-13D03128DC03}"/>
          </ac:grpSpMkLst>
        </pc:grpChg>
      </pc:sldChg>
      <pc:sldChg chg="modSp mod">
        <pc:chgData name="Paweł Kiełkowicz" userId="9fb8e8250f2dea5d" providerId="LiveId" clId="{7D6A7CD9-B34E-426C-A7DB-2E0A3A34595A}" dt="2024-06-29T18:04:20.830" v="4359" actId="20577"/>
        <pc:sldMkLst>
          <pc:docMk/>
          <pc:sldMk cId="2200335453" sldId="269"/>
        </pc:sldMkLst>
        <pc:spChg chg="mod">
          <ac:chgData name="Paweł Kiełkowicz" userId="9fb8e8250f2dea5d" providerId="LiveId" clId="{7D6A7CD9-B34E-426C-A7DB-2E0A3A34595A}" dt="2024-06-29T17:49:54.748" v="2647" actId="20577"/>
          <ac:spMkLst>
            <pc:docMk/>
            <pc:sldMk cId="2200335453" sldId="269"/>
            <ac:spMk id="2" creationId="{00000000-0000-0000-0000-000000000000}"/>
          </ac:spMkLst>
        </pc:spChg>
        <pc:spChg chg="mod">
          <ac:chgData name="Paweł Kiełkowicz" userId="9fb8e8250f2dea5d" providerId="LiveId" clId="{7D6A7CD9-B34E-426C-A7DB-2E0A3A34595A}" dt="2024-06-29T18:04:20.830" v="4359" actId="20577"/>
          <ac:spMkLst>
            <pc:docMk/>
            <pc:sldMk cId="2200335453" sldId="269"/>
            <ac:spMk id="3" creationId="{00000000-0000-0000-0000-000000000000}"/>
          </ac:spMkLst>
        </pc:spChg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359999132" sldId="270"/>
        </pc:sldMkLst>
      </pc:sldChg>
      <pc:sldChg chg="del">
        <pc:chgData name="Paweł Kiełkowicz" userId="9fb8e8250f2dea5d" providerId="LiveId" clId="{7D6A7CD9-B34E-426C-A7DB-2E0A3A34595A}" dt="2024-06-29T18:06:43.306" v="4386" actId="2696"/>
        <pc:sldMkLst>
          <pc:docMk/>
          <pc:sldMk cId="1881596043" sldId="275"/>
        </pc:sldMkLst>
      </pc:sldChg>
      <pc:sldChg chg="del">
        <pc:chgData name="Paweł Kiełkowicz" userId="9fb8e8250f2dea5d" providerId="LiveId" clId="{7D6A7CD9-B34E-426C-A7DB-2E0A3A34595A}" dt="2024-06-29T18:06:52.352" v="4387" actId="2696"/>
        <pc:sldMkLst>
          <pc:docMk/>
          <pc:sldMk cId="1034783905" sldId="276"/>
        </pc:sldMkLst>
      </pc:sldChg>
      <pc:sldChg chg="del">
        <pc:chgData name="Paweł Kiełkowicz" userId="9fb8e8250f2dea5d" providerId="LiveId" clId="{7D6A7CD9-B34E-426C-A7DB-2E0A3A34595A}" dt="2024-06-29T18:07:12.902" v="4389" actId="2696"/>
        <pc:sldMkLst>
          <pc:docMk/>
          <pc:sldMk cId="3912003391" sldId="277"/>
        </pc:sldMkLst>
      </pc:sldChg>
      <pc:sldChg chg="del">
        <pc:chgData name="Paweł Kiełkowicz" userId="9fb8e8250f2dea5d" providerId="LiveId" clId="{7D6A7CD9-B34E-426C-A7DB-2E0A3A34595A}" dt="2024-06-29T18:07:02.925" v="4388" actId="2696"/>
        <pc:sldMkLst>
          <pc:docMk/>
          <pc:sldMk cId="4106761433" sldId="278"/>
        </pc:sldMkLst>
      </pc:sldChg>
      <pc:sldChg chg="del">
        <pc:chgData name="Paweł Kiełkowicz" userId="9fb8e8250f2dea5d" providerId="LiveId" clId="{7D6A7CD9-B34E-426C-A7DB-2E0A3A34595A}" dt="2024-06-29T18:07:16.109" v="4390" actId="2696"/>
        <pc:sldMkLst>
          <pc:docMk/>
          <pc:sldMk cId="1057969618" sldId="27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422360017" sldId="28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209068178" sldId="28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535108339" sldId="28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137863283" sldId="28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216532014" sldId="28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974926509" sldId="28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480070735" sldId="28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996899447" sldId="28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5040385" sldId="28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929997560" sldId="28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714352232" sldId="29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577598104" sldId="29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111499151" sldId="29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648275012" sldId="29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218373502" sldId="29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356875657" sldId="29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611682150" sldId="29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323273244" sldId="29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744337322" sldId="29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581705103" sldId="29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060552144" sldId="30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903811620" sldId="30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253439619" sldId="30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748412071" sldId="30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052906192" sldId="30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4124854331" sldId="30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196909372" sldId="30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092546541" sldId="30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532740678" sldId="30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973410846" sldId="30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54095591" sldId="31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04305097" sldId="31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056267753" sldId="31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872592180" sldId="31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776413298" sldId="31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828903726" sldId="31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775460040" sldId="31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241690005" sldId="31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727510800" sldId="31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959578161" sldId="31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257385854" sldId="32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620699842" sldId="32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464257943" sldId="32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58824474" sldId="32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638102908" sldId="32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738442718" sldId="32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642867522" sldId="32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831095663" sldId="32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021952975" sldId="32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309634621" sldId="32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495691358" sldId="33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195118520" sldId="33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16847401" sldId="33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633977119" sldId="33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97218512" sldId="33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571548178" sldId="33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826725871" sldId="33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346928584" sldId="33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79225738" sldId="33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318190093" sldId="33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162560245" sldId="34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4278431944" sldId="34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859991171" sldId="34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32743152" sldId="34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501861326" sldId="34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957021196" sldId="345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428400500" sldId="346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567306414" sldId="347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423974950" sldId="348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47043509" sldId="349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015261100" sldId="350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1955133207" sldId="351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698445408" sldId="352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3928342060" sldId="353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2736208050" sldId="354"/>
        </pc:sldMkLst>
      </pc:sldChg>
      <pc:sldChg chg="del">
        <pc:chgData name="Paweł Kiełkowicz" userId="9fb8e8250f2dea5d" providerId="LiveId" clId="{7D6A7CD9-B34E-426C-A7DB-2E0A3A34595A}" dt="2024-06-29T18:07:32.795" v="4391" actId="47"/>
        <pc:sldMkLst>
          <pc:docMk/>
          <pc:sldMk cId="475314860" sldId="355"/>
        </pc:sldMkLst>
      </pc:sldChg>
      <pc:sldChg chg="modSp del mod">
        <pc:chgData name="Paweł Kiełkowicz" userId="9fb8e8250f2dea5d" providerId="LiveId" clId="{7D6A7CD9-B34E-426C-A7DB-2E0A3A34595A}" dt="2024-06-29T18:49:52.280" v="8867" actId="2696"/>
        <pc:sldMkLst>
          <pc:docMk/>
          <pc:sldMk cId="3893822780" sldId="356"/>
        </pc:sldMkLst>
        <pc:spChg chg="mod">
          <ac:chgData name="Paweł Kiełkowicz" userId="9fb8e8250f2dea5d" providerId="LiveId" clId="{7D6A7CD9-B34E-426C-A7DB-2E0A3A34595A}" dt="2024-06-29T18:49:44.604" v="8866" actId="20577"/>
          <ac:spMkLst>
            <pc:docMk/>
            <pc:sldMk cId="3893822780" sldId="356"/>
            <ac:spMk id="3" creationId="{00000000-0000-0000-0000-000000000000}"/>
          </ac:spMkLst>
        </pc:spChg>
      </pc:sldChg>
      <pc:sldChg chg="modSp add del mod">
        <pc:chgData name="Paweł Kiełkowicz" userId="9fb8e8250f2dea5d" providerId="LiveId" clId="{7D6A7CD9-B34E-426C-A7DB-2E0A3A34595A}" dt="2024-06-29T18:06:38.376" v="4385" actId="2696"/>
        <pc:sldMkLst>
          <pc:docMk/>
          <pc:sldMk cId="1812692887" sldId="357"/>
        </pc:sldMkLst>
        <pc:spChg chg="mod">
          <ac:chgData name="Paweł Kiełkowicz" userId="9fb8e8250f2dea5d" providerId="LiveId" clId="{7D6A7CD9-B34E-426C-A7DB-2E0A3A34595A}" dt="2024-06-29T17:41:44.049" v="2427" actId="20577"/>
          <ac:spMkLst>
            <pc:docMk/>
            <pc:sldMk cId="1812692887" sldId="357"/>
            <ac:spMk id="3" creationId="{00000000-0000-0000-0000-000000000000}"/>
          </ac:spMkLst>
        </pc:spChg>
      </pc:sldChg>
      <pc:sldChg chg="add del">
        <pc:chgData name="Paweł Kiełkowicz" userId="9fb8e8250f2dea5d" providerId="LiveId" clId="{7D6A7CD9-B34E-426C-A7DB-2E0A3A34595A}" dt="2024-06-29T18:06:32.505" v="4384" actId="2696"/>
        <pc:sldMkLst>
          <pc:docMk/>
          <pc:sldMk cId="2628948482" sldId="358"/>
        </pc:sldMkLst>
      </pc:sldChg>
      <pc:sldChg chg="modSp add mod">
        <pc:chgData name="Paweł Kiełkowicz" userId="9fb8e8250f2dea5d" providerId="LiveId" clId="{7D6A7CD9-B34E-426C-A7DB-2E0A3A34595A}" dt="2024-06-29T18:05:36.591" v="4374" actId="20577"/>
        <pc:sldMkLst>
          <pc:docMk/>
          <pc:sldMk cId="4213120294" sldId="359"/>
        </pc:sldMkLst>
        <pc:spChg chg="mod">
          <ac:chgData name="Paweł Kiełkowicz" userId="9fb8e8250f2dea5d" providerId="LiveId" clId="{7D6A7CD9-B34E-426C-A7DB-2E0A3A34595A}" dt="2024-06-29T18:05:36.591" v="4374" actId="20577"/>
          <ac:spMkLst>
            <pc:docMk/>
            <pc:sldMk cId="4213120294" sldId="35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05:01.872" v="4368" actId="20577"/>
        <pc:sldMkLst>
          <pc:docMk/>
          <pc:sldMk cId="4038606518" sldId="360"/>
        </pc:sldMkLst>
        <pc:spChg chg="mod">
          <ac:chgData name="Paweł Kiełkowicz" userId="9fb8e8250f2dea5d" providerId="LiveId" clId="{7D6A7CD9-B34E-426C-A7DB-2E0A3A34595A}" dt="2024-06-29T18:05:01.872" v="4368" actId="20577"/>
          <ac:spMkLst>
            <pc:docMk/>
            <pc:sldMk cId="4038606518" sldId="36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11:26.742" v="4773" actId="20577"/>
        <pc:sldMkLst>
          <pc:docMk/>
          <pc:sldMk cId="1670724225" sldId="361"/>
        </pc:sldMkLst>
        <pc:spChg chg="mod">
          <ac:chgData name="Paweł Kiełkowicz" userId="9fb8e8250f2dea5d" providerId="LiveId" clId="{7D6A7CD9-B34E-426C-A7DB-2E0A3A34595A}" dt="2024-06-29T18:11:26.742" v="4773" actId="20577"/>
          <ac:spMkLst>
            <pc:docMk/>
            <pc:sldMk cId="1670724225" sldId="361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15:43.280" v="5605" actId="20577"/>
        <pc:sldMkLst>
          <pc:docMk/>
          <pc:sldMk cId="2421182452" sldId="362"/>
        </pc:sldMkLst>
        <pc:spChg chg="mod">
          <ac:chgData name="Paweł Kiełkowicz" userId="9fb8e8250f2dea5d" providerId="LiveId" clId="{7D6A7CD9-B34E-426C-A7DB-2E0A3A34595A}" dt="2024-06-29T18:08:19.112" v="4419" actId="20577"/>
          <ac:spMkLst>
            <pc:docMk/>
            <pc:sldMk cId="2421182452" sldId="362"/>
            <ac:spMk id="2" creationId="{00000000-0000-0000-0000-000000000000}"/>
          </ac:spMkLst>
        </pc:spChg>
        <pc:spChg chg="mod">
          <ac:chgData name="Paweł Kiełkowicz" userId="9fb8e8250f2dea5d" providerId="LiveId" clId="{7D6A7CD9-B34E-426C-A7DB-2E0A3A34595A}" dt="2024-06-29T18:15:43.280" v="5605" actId="20577"/>
          <ac:spMkLst>
            <pc:docMk/>
            <pc:sldMk cId="2421182452" sldId="362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21:07.413" v="6406" actId="20577"/>
        <pc:sldMkLst>
          <pc:docMk/>
          <pc:sldMk cId="889885507" sldId="363"/>
        </pc:sldMkLst>
        <pc:spChg chg="mod">
          <ac:chgData name="Paweł Kiełkowicz" userId="9fb8e8250f2dea5d" providerId="LiveId" clId="{7D6A7CD9-B34E-426C-A7DB-2E0A3A34595A}" dt="2024-06-29T18:21:07.413" v="6406" actId="20577"/>
          <ac:spMkLst>
            <pc:docMk/>
            <pc:sldMk cId="889885507" sldId="363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28:41.631" v="7835" actId="20577"/>
        <pc:sldMkLst>
          <pc:docMk/>
          <pc:sldMk cId="50493751" sldId="364"/>
        </pc:sldMkLst>
        <pc:spChg chg="mod">
          <ac:chgData name="Paweł Kiełkowicz" userId="9fb8e8250f2dea5d" providerId="LiveId" clId="{7D6A7CD9-B34E-426C-A7DB-2E0A3A34595A}" dt="2024-06-29T18:28:41.631" v="7835" actId="20577"/>
          <ac:spMkLst>
            <pc:docMk/>
            <pc:sldMk cId="50493751" sldId="364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29:09.650" v="7876" actId="20577"/>
        <pc:sldMkLst>
          <pc:docMk/>
          <pc:sldMk cId="1702737006" sldId="365"/>
        </pc:sldMkLst>
        <pc:spChg chg="mod">
          <ac:chgData name="Paweł Kiełkowicz" userId="9fb8e8250f2dea5d" providerId="LiveId" clId="{7D6A7CD9-B34E-426C-A7DB-2E0A3A34595A}" dt="2024-06-29T18:29:09.650" v="7876" actId="20577"/>
          <ac:spMkLst>
            <pc:docMk/>
            <pc:sldMk cId="1702737006" sldId="365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37:55.284" v="8181" actId="20577"/>
        <pc:sldMkLst>
          <pc:docMk/>
          <pc:sldMk cId="2145300552" sldId="366"/>
        </pc:sldMkLst>
        <pc:spChg chg="mod">
          <ac:chgData name="Paweł Kiełkowicz" userId="9fb8e8250f2dea5d" providerId="LiveId" clId="{7D6A7CD9-B34E-426C-A7DB-2E0A3A34595A}" dt="2024-06-29T18:37:55.284" v="8181" actId="20577"/>
          <ac:spMkLst>
            <pc:docMk/>
            <pc:sldMk cId="2145300552" sldId="366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38:11.154" v="8183" actId="5793"/>
        <pc:sldMkLst>
          <pc:docMk/>
          <pc:sldMk cId="2940260255" sldId="367"/>
        </pc:sldMkLst>
        <pc:spChg chg="mod">
          <ac:chgData name="Paweł Kiełkowicz" userId="9fb8e8250f2dea5d" providerId="LiveId" clId="{7D6A7CD9-B34E-426C-A7DB-2E0A3A34595A}" dt="2024-06-29T18:38:11.154" v="8183" actId="5793"/>
          <ac:spMkLst>
            <pc:docMk/>
            <pc:sldMk cId="2940260255" sldId="367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43:42.666" v="8239" actId="20577"/>
        <pc:sldMkLst>
          <pc:docMk/>
          <pc:sldMk cId="1452139656" sldId="368"/>
        </pc:sldMkLst>
        <pc:spChg chg="mod">
          <ac:chgData name="Paweł Kiełkowicz" userId="9fb8e8250f2dea5d" providerId="LiveId" clId="{7D6A7CD9-B34E-426C-A7DB-2E0A3A34595A}" dt="2024-06-29T18:43:42.666" v="8239" actId="20577"/>
          <ac:spMkLst>
            <pc:docMk/>
            <pc:sldMk cId="1452139656" sldId="368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44:40.295" v="8258" actId="207"/>
        <pc:sldMkLst>
          <pc:docMk/>
          <pc:sldMk cId="3080361978" sldId="369"/>
        </pc:sldMkLst>
        <pc:spChg chg="mod">
          <ac:chgData name="Paweł Kiełkowicz" userId="9fb8e8250f2dea5d" providerId="LiveId" clId="{7D6A7CD9-B34E-426C-A7DB-2E0A3A34595A}" dt="2024-06-29T18:44:40.295" v="8258" actId="207"/>
          <ac:spMkLst>
            <pc:docMk/>
            <pc:sldMk cId="3080361978" sldId="369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49:09.736" v="8738" actId="20577"/>
        <pc:sldMkLst>
          <pc:docMk/>
          <pc:sldMk cId="1747022469" sldId="370"/>
        </pc:sldMkLst>
        <pc:spChg chg="mod">
          <ac:chgData name="Paweł Kiełkowicz" userId="9fb8e8250f2dea5d" providerId="LiveId" clId="{7D6A7CD9-B34E-426C-A7DB-2E0A3A34595A}" dt="2024-06-29T18:49:09.736" v="8738" actId="20577"/>
          <ac:spMkLst>
            <pc:docMk/>
            <pc:sldMk cId="1747022469" sldId="370"/>
            <ac:spMk id="3" creationId="{00000000-0000-0000-0000-000000000000}"/>
          </ac:spMkLst>
        </pc:spChg>
      </pc:sldChg>
      <pc:sldChg chg="modSp add mod">
        <pc:chgData name="Paweł Kiełkowicz" userId="9fb8e8250f2dea5d" providerId="LiveId" clId="{7D6A7CD9-B34E-426C-A7DB-2E0A3A34595A}" dt="2024-06-29T18:53:55.227" v="9068" actId="255"/>
        <pc:sldMkLst>
          <pc:docMk/>
          <pc:sldMk cId="1798287446" sldId="371"/>
        </pc:sldMkLst>
        <pc:spChg chg="mod">
          <ac:chgData name="Paweł Kiełkowicz" userId="9fb8e8250f2dea5d" providerId="LiveId" clId="{7D6A7CD9-B34E-426C-A7DB-2E0A3A34595A}" dt="2024-06-29T18:50:07.412" v="8875" actId="20577"/>
          <ac:spMkLst>
            <pc:docMk/>
            <pc:sldMk cId="1798287446" sldId="371"/>
            <ac:spMk id="2" creationId="{00000000-0000-0000-0000-000000000000}"/>
          </ac:spMkLst>
        </pc:spChg>
        <pc:spChg chg="mod">
          <ac:chgData name="Paweł Kiełkowicz" userId="9fb8e8250f2dea5d" providerId="LiveId" clId="{7D6A7CD9-B34E-426C-A7DB-2E0A3A34595A}" dt="2024-06-29T18:53:55.227" v="9068" actId="255"/>
          <ac:spMkLst>
            <pc:docMk/>
            <pc:sldMk cId="1798287446" sldId="371"/>
            <ac:spMk id="3" creationId="{00000000-0000-0000-0000-000000000000}"/>
          </ac:spMkLst>
        </pc:spChg>
      </pc:sldChg>
    </pc:docChg>
  </pc:docChgLst>
  <pc:docChgLst>
    <pc:chgData name="Paweł Kiełkowicz" userId="9fb8e8250f2dea5d" providerId="LiveId" clId="{417BCF06-1C4E-45C1-BC9E-C257BEE9A3F4}"/>
    <pc:docChg chg="modSld">
      <pc:chgData name="Paweł Kiełkowicz" userId="9fb8e8250f2dea5d" providerId="LiveId" clId="{417BCF06-1C4E-45C1-BC9E-C257BEE9A3F4}" dt="2024-07-22T18:28:50.394" v="39" actId="20577"/>
      <pc:docMkLst>
        <pc:docMk/>
      </pc:docMkLst>
      <pc:sldChg chg="modSp mod">
        <pc:chgData name="Paweł Kiełkowicz" userId="9fb8e8250f2dea5d" providerId="LiveId" clId="{417BCF06-1C4E-45C1-BC9E-C257BEE9A3F4}" dt="2024-07-22T18:28:07.869" v="7" actId="20577"/>
        <pc:sldMkLst>
          <pc:docMk/>
          <pc:sldMk cId="2798047096" sldId="257"/>
        </pc:sldMkLst>
        <pc:spChg chg="mod">
          <ac:chgData name="Paweł Kiełkowicz" userId="9fb8e8250f2dea5d" providerId="LiveId" clId="{417BCF06-1C4E-45C1-BC9E-C257BEE9A3F4}" dt="2024-07-22T18:28:07.869" v="7" actId="20577"/>
          <ac:spMkLst>
            <pc:docMk/>
            <pc:sldMk cId="2798047096" sldId="257"/>
            <ac:spMk id="3" creationId="{00000000-0000-0000-0000-000000000000}"/>
          </ac:spMkLst>
        </pc:spChg>
      </pc:sldChg>
      <pc:sldChg chg="modSp mod">
        <pc:chgData name="Paweł Kiełkowicz" userId="9fb8e8250f2dea5d" providerId="LiveId" clId="{417BCF06-1C4E-45C1-BC9E-C257BEE9A3F4}" dt="2024-07-22T18:28:50.394" v="39" actId="20577"/>
        <pc:sldMkLst>
          <pc:docMk/>
          <pc:sldMk cId="1798287446" sldId="371"/>
        </pc:sldMkLst>
        <pc:spChg chg="mod">
          <ac:chgData name="Paweł Kiełkowicz" userId="9fb8e8250f2dea5d" providerId="LiveId" clId="{417BCF06-1C4E-45C1-BC9E-C257BEE9A3F4}" dt="2024-07-22T18:28:50.394" v="39" actId="20577"/>
          <ac:spMkLst>
            <pc:docMk/>
            <pc:sldMk cId="1798287446" sldId="37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EB18E63-9315-4B0F-9674-2FCACDD37CE1}" type="datetime1">
              <a:rPr lang="pl-PL" smtClean="0"/>
              <a:t>12.08.2024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868EBB-4806-42DF-8841-0DDDBD4A386D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367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10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920628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11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48790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12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140827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13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8616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14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748424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15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152611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2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07529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3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6849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4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56747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5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5599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6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306511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7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10431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8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50816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pl-PL" noProof="0" smtClean="0"/>
              <a:t>9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9603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wa obraz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7" name="Dowolny kształt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5" name="Obraz — symbol zastępczy 14" descr="Pusty symbol zastępczy pozwalający dodać obraz. Kliknij symbol zastępczy i wybierz obraz, który chcesz dodać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7" name="Tekst — symbol zastępczy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8" name="Dowolny kształt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9" name="Obraz — symbol zastępczy 18" descr="Pusty symbol zastępczy pozwalający dodać obraz. Kliknij symbol zastępczy i wybierz obraz, który chcesz dodać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20" name="Tekst — symbol zastępczy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zy obraz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7" name="Dowolny kształt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5" name="Obraz — symbol zastępczy 14" descr="Pusty symbol zastępczy pozwalający dodać obraz. Kliknij symbol zastępczy i wybierz obraz, który chcesz dodać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8" name="Dowolny kształt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9" name="Obraz — symbol zastępczy 18" descr="Pusty symbol zastępczy pozwalający dodać obraz. Kliknij symbol zastępczy i wybierz obraz, który chcesz dodać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2" name="Dowolny kształt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3" name="Obraz — symbol zastępczy 12" descr="Pusty symbol zastępczy pozwalający dodać obraz. Kliknij symbol zastępczy i wybierz obraz, który chcesz dodać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7" name="Tekst — symbol zastępczy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ęć obraz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8" name="Dowolny kształt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9" name="Obraz — symbol zastępczy 8" descr="Pusty symbol zastępczy pozwalający dodać obraz. Kliknij symbol zastępczy i wybierz obraz, który chcesz dodać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0" name="Dowolny kształt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1" name="Obraz — symbol zastępczy 10" descr="Pusty symbol zastępczy pozwalający dodać obraz. Kliknij symbol zastępczy i wybierz obraz, który chcesz dodać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2" name="Dowolny kształt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3" name="Obraz — symbol zastępczy 12" descr="Pusty symbol zastępczy pozwalający dodać obraz. Kliknij symbol zastępczy i wybierz obraz, który chcesz dodać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4" name="Dowolny kształt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15" name="Obraz — symbol zastępczy 14" descr="Pusty symbol zastępczy pozwalający dodać obraz. Kliknij symbol zastępczy i wybierz obraz, który chcesz dodać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20" name="Dowolny kształt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21" name="Obraz — symbol zastępczy 20" descr="Pusty symbol zastępczy pozwalający dodać obraz. Kliknij symbol zastępczy i wybierz obraz, który chcesz dodać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E95A6D-B234-4ED5-8DBD-5FD4C1E01FBE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A8A30A-E67A-4364-9B58-685E6D3E7870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500555-343B-49C7-BA21-13D3AE2E05D8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3BCBF-5AA3-4918-8B75-4C96D0739A05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132F86-46A3-4650-900C-F8A3D722850F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6888BE-3A98-4D9E-85F0-472638AEA5D9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6BB3B-9908-4013-8E84-A0D7A78A8A92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471019-A2E4-4A3B-9AFD-4C223DBB2EB8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olny kształt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12" name="Obraz — symbol zastępczy 11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0CCD03-E16B-42BF-960A-88ED79A43D53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2F703C6-C41D-4B5E-8F4D-BE257CA43F28}" type="datetime1">
              <a:rPr lang="pl-PL" noProof="0" smtClean="0"/>
              <a:t>12.08.2024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iebieskalinia@niebieskalinia.inf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124744"/>
            <a:ext cx="9650288" cy="22322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b="1" dirty="0"/>
              <a:t>„Standardy Ochrony Osób Małoletnich”</a:t>
            </a:r>
            <a:br>
              <a:rPr lang="pl-PL" b="1" dirty="0"/>
            </a:br>
            <a:r>
              <a:rPr lang="pl-PL" sz="3000" b="1" dirty="0"/>
              <a:t>PROCEDURA OCHRONY OSÓB MAŁOLETNICH</a:t>
            </a:r>
            <a:br>
              <a:rPr lang="pl-PL" sz="3000" b="1" dirty="0"/>
            </a:br>
            <a:r>
              <a:rPr lang="pl-PL" sz="3000" b="1" dirty="0"/>
              <a:t>PRZED KRZYWDZENIEM</a:t>
            </a:r>
            <a:br>
              <a:rPr lang="pl-PL" sz="3000" b="1" dirty="0"/>
            </a:br>
            <a:r>
              <a:rPr lang="pl-PL" sz="3000" b="1" dirty="0"/>
              <a:t>– (wersja skrócona)</a:t>
            </a:r>
            <a:br>
              <a:rPr lang="pl-PL" sz="3000" b="1" dirty="0"/>
            </a:br>
            <a:r>
              <a:rPr lang="pl-PL" sz="3000" b="1" dirty="0"/>
              <a:t>Informacje dla małoletnich klientów „Legendia” – Śląskie Wesołe Miasteczko w Chorzowie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15480" y="3356993"/>
            <a:ext cx="8496944" cy="1728192"/>
          </a:xfrm>
        </p:spPr>
        <p:txBody>
          <a:bodyPr rtlCol="0">
            <a:normAutofit lnSpcReduction="10000"/>
          </a:bodyPr>
          <a:lstStyle/>
          <a:p>
            <a:pPr algn="ctr" rtl="0"/>
            <a:endParaRPr lang="pl-PL" b="1" i="1" dirty="0"/>
          </a:p>
          <a:p>
            <a:pPr algn="ctr" rtl="0"/>
            <a:endParaRPr lang="pl-PL" b="1" i="1" dirty="0"/>
          </a:p>
          <a:p>
            <a:pPr algn="ctr" rtl="0"/>
            <a:endParaRPr lang="pl-PL" b="1" i="1" dirty="0"/>
          </a:p>
          <a:p>
            <a:pPr algn="ctr" rtl="0"/>
            <a:r>
              <a:rPr lang="pl-PL" b="1" i="1" dirty="0"/>
              <a:t>Chorzów  15 sierpnia 2024 roku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E2BE56B-F476-638A-ECB1-3E9037444DE7}"/>
              </a:ext>
            </a:extLst>
          </p:cNvPr>
          <p:cNvSpPr txBox="1"/>
          <p:nvPr/>
        </p:nvSpPr>
        <p:spPr>
          <a:xfrm>
            <a:off x="5447928" y="3291227"/>
            <a:ext cx="340410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000" b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26.Oni też Ci pomogą: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Komenda Miejska Policji w </a:t>
            </a:r>
            <a:r>
              <a:rPr lang="pl-PL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Chorzowie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ul. </a:t>
            </a:r>
            <a:r>
              <a:rPr lang="pl-PL" sz="8000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Legnicka 1</a:t>
            </a:r>
            <a:r>
              <a:rPr lang="pl-PL" sz="80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l-PL" sz="8000" spc="5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41-503</a:t>
            </a:r>
            <a:r>
              <a:rPr lang="pl-PL" sz="8000" spc="-5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spc="-5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Chorzów</a:t>
            </a:r>
            <a:r>
              <a:rPr lang="pl-PL" sz="80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tel.</a:t>
            </a:r>
            <a:r>
              <a:rPr lang="pl-PL" sz="8000" spc="5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47 85 452 55. 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Miejski Ośrodek Pomocy</a:t>
            </a:r>
            <a:r>
              <a:rPr lang="pl-PL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Rodzinie</a:t>
            </a:r>
            <a:r>
              <a:rPr lang="pl-PL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</a:t>
            </a:r>
            <a:r>
              <a:rPr lang="pl-PL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Chorzowie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ul. </a:t>
            </a:r>
            <a:r>
              <a:rPr lang="pl-PL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Racławicka 19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l-PL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41-506</a:t>
            </a:r>
            <a:r>
              <a:rPr lang="pl-PL" sz="8000" spc="-5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spc="-5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Chorzów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tel.</a:t>
            </a:r>
            <a:r>
              <a:rPr lang="pl-PL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32 771 63 01; 771 63 03,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Specjalistyczny Ośrodek dla Osób Doznających Przemocy Domowej w Chorzowie, ul. 3 Maja 4/U4,</a:t>
            </a:r>
            <a:r>
              <a:rPr lang="pl-PL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41-506</a:t>
            </a:r>
            <a:r>
              <a:rPr lang="pl-PL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Chorzów, tel.</a:t>
            </a:r>
            <a:r>
              <a:rPr lang="pl-PL" sz="8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32 345 28 10</a:t>
            </a:r>
            <a:r>
              <a:rPr lang="pl-PL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</a:pP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530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980728"/>
            <a:ext cx="10945216" cy="4392488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26.Oni też Ci pomogą: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Ogólnopolskie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Pogotowie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dla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Ofiar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Przemocy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Rodzinie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„Niebieska</a:t>
            </a:r>
            <a:r>
              <a:rPr lang="pl-PL" sz="8000" b="1" spc="-75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Linia"</a:t>
            </a:r>
            <a:r>
              <a:rPr lang="pl-PL" sz="8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tel.</a:t>
            </a:r>
            <a:r>
              <a:rPr lang="pl-PL" sz="8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800 12 00 02</a:t>
            </a: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(linia całodobowa i bezpłatna), w poniedziałki w godz. 18:00 do 22:00 można rozmawiać</a:t>
            </a:r>
            <a:br>
              <a:rPr lang="pl-PL" sz="8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pl-PL" sz="8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konsultantem</a:t>
            </a:r>
            <a:r>
              <a:rPr lang="pl-PL" sz="8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8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języku</a:t>
            </a:r>
            <a:r>
              <a:rPr lang="pl-PL" sz="8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angielskim, we</a:t>
            </a:r>
            <a:r>
              <a:rPr lang="pl-PL" sz="8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wtorki</a:t>
            </a:r>
            <a:r>
              <a:rPr lang="pl-PL" sz="8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8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godz.</a:t>
            </a:r>
            <a:r>
              <a:rPr lang="pl-PL" sz="8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18:00 do 22:00</a:t>
            </a:r>
            <a:r>
              <a:rPr lang="pl-PL" sz="8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8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języku rosyjskim.</a:t>
            </a:r>
            <a:r>
              <a:rPr lang="pl-PL" sz="8000" spc="5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Ogólnokrajowa Linia Pomocy Pokrzywdzonym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tel. </a:t>
            </a:r>
            <a:r>
              <a:rPr lang="pl-PL" sz="8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+48 222 309 900</a:t>
            </a: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czynna przez całą dobę. Można anonimowo uzyskać informacje o możliwości uzyskania pomocy, szybką poradę psychologiczną i prawną, a także umówić się na spotkanie ze specjalistami w dowolnym miejscu na terenie Polski. Możliwe są konsultacje w językach obcych oraz w języku </a:t>
            </a:r>
            <a:r>
              <a:rPr lang="pl-PL" sz="8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migowym.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026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26.Oni też Ci pomogą:</a:t>
            </a:r>
          </a:p>
          <a:p>
            <a:pPr marL="0" marR="388620" lvl="0" indent="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None/>
              <a:tabLst>
                <a:tab pos="530860" algn="l"/>
                <a:tab pos="558800" algn="l"/>
              </a:tabLst>
            </a:pPr>
            <a:r>
              <a:rPr lang="pl-PL" sz="8800" b="1" i="1" dirty="0">
                <a:latin typeface="+mj-lt"/>
              </a:rPr>
              <a:t>	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Ogólnopolskie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Pogotowie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dla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Ofiar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Przemocy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Rodzinie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„Niebieska</a:t>
            </a:r>
            <a:r>
              <a:rPr lang="pl-PL" sz="7200" b="1" spc="-75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b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Linia"</a:t>
            </a:r>
            <a:r>
              <a:rPr lang="pl-PL" sz="72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tel.</a:t>
            </a:r>
            <a:r>
              <a:rPr lang="pl-PL" sz="72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800 12 00 02</a:t>
            </a:r>
            <a:r>
              <a:rPr lang="pl-PL" sz="7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(linia 	całodobowa i bezpłatna), w poniedziałki w godz. 18:00 do 22:00 można rozmawiać</a:t>
            </a:r>
            <a:r>
              <a:rPr lang="pl-PL" sz="72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pl-PL" sz="72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konsultantem</a:t>
            </a:r>
            <a:br>
              <a:rPr lang="pl-PL" sz="72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72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72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języku</a:t>
            </a:r>
            <a:r>
              <a:rPr lang="pl-PL" sz="7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angielskim, we</a:t>
            </a:r>
            <a:r>
              <a:rPr lang="pl-PL" sz="72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wtorki</a:t>
            </a:r>
            <a:r>
              <a:rPr lang="pl-PL" sz="72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72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godz.</a:t>
            </a:r>
            <a:r>
              <a:rPr lang="pl-PL" sz="72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18:00 do 22:00</a:t>
            </a:r>
            <a:r>
              <a:rPr lang="pl-PL" sz="72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72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języku rosyjskim.</a:t>
            </a:r>
          </a:p>
          <a:p>
            <a:pPr marL="637540" marR="388620" lvl="1" algn="just">
              <a:lnSpc>
                <a:spcPct val="150000"/>
              </a:lnSpc>
              <a:spcBef>
                <a:spcPts val="10"/>
              </a:spcBef>
              <a:tabLst>
                <a:tab pos="530860" algn="l"/>
                <a:tab pos="558800" algn="l"/>
              </a:tabLst>
            </a:pPr>
            <a:r>
              <a:rPr lang="pl-PL" sz="7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Dyżur</a:t>
            </a:r>
            <a:r>
              <a:rPr lang="pl-PL" sz="7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prawny tel. </a:t>
            </a:r>
            <a:r>
              <a:rPr lang="pl-PL" sz="7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(22) 666 28 50</a:t>
            </a:r>
            <a:r>
              <a:rPr lang="pl-PL" sz="7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(linia płatna, czynna w poniedziałek i wtorek w godz. 17:00 do 21:00) oraz tel. </a:t>
            </a:r>
            <a:r>
              <a:rPr lang="pl-PL" sz="7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800 12 00 02</a:t>
            </a:r>
            <a:r>
              <a:rPr lang="pl-PL" sz="7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(linia bezpłatna, czynna w środę w godz. 18:00 do 22:00).</a:t>
            </a:r>
          </a:p>
          <a:p>
            <a:pPr marL="637540" marR="388620" lvl="1" algn="just">
              <a:lnSpc>
                <a:spcPct val="150000"/>
              </a:lnSpc>
              <a:spcBef>
                <a:spcPts val="10"/>
              </a:spcBef>
              <a:tabLst>
                <a:tab pos="530860" algn="l"/>
                <a:tab pos="558800" algn="l"/>
              </a:tabLst>
            </a:pP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Poradnia e-mailowa</a:t>
            </a:r>
            <a:r>
              <a:rPr lang="pl-PL" sz="7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l-PL" sz="7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niebieskalinia@niebieskalinia.info</a:t>
            </a:r>
            <a:r>
              <a:rPr lang="pl-PL" sz="7200" strike="noStrik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pl-PL" sz="7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7540" marR="388620" lvl="1" algn="just">
              <a:lnSpc>
                <a:spcPct val="150000"/>
              </a:lnSpc>
              <a:spcBef>
                <a:spcPts val="10"/>
              </a:spcBef>
              <a:tabLst>
                <a:tab pos="530860" algn="l"/>
                <a:tab pos="558800" algn="l"/>
              </a:tabLst>
            </a:pP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Możliwy kontakt przez</a:t>
            </a:r>
            <a:r>
              <a:rPr lang="pl-PL" sz="7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SKYPE:</a:t>
            </a:r>
            <a:r>
              <a:rPr lang="pl-PL" sz="72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u="sng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pogotowie.niebieska.linia</a:t>
            </a:r>
            <a:r>
              <a:rPr lang="pl-PL" sz="7200" u="sng" spc="-70" dirty="0">
                <a:solidFill>
                  <a:srgbClr val="4472C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</a:t>
            </a:r>
            <a:r>
              <a:rPr lang="pl-PL" sz="7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specjalistą</a:t>
            </a:r>
            <a:r>
              <a:rPr lang="pl-PL" sz="7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pl-PL" sz="7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zakresu</a:t>
            </a:r>
            <a:r>
              <a:rPr lang="pl-PL" sz="72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przeciwdziałania przemocy w rodzinie, konsultanci posługują się językiem migowym.</a:t>
            </a:r>
          </a:p>
          <a:p>
            <a:pPr marL="0" marR="39116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213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620688"/>
            <a:ext cx="10945216" cy="4680520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26.Oni też Ci pomogą:</a:t>
            </a:r>
          </a:p>
          <a:p>
            <a:pPr marL="0" marR="39116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Policyjny</a:t>
            </a:r>
            <a:r>
              <a:rPr lang="pl-PL" sz="8000" b="1" spc="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telefon zaufania</a:t>
            </a:r>
            <a:r>
              <a:rPr lang="pl-PL" sz="8000" b="1" spc="3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dla</a:t>
            </a:r>
            <a:r>
              <a:rPr lang="pl-PL" sz="8000" b="1" spc="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ofiar przemocy</a:t>
            </a:r>
            <a:r>
              <a:rPr lang="pl-PL" sz="8000" b="1" spc="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domowej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nr tel. </a:t>
            </a:r>
            <a:r>
              <a:rPr lang="pl-PL" sz="80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800 120 226</a:t>
            </a:r>
            <a:r>
              <a:rPr lang="pl-PL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linia bezpłatna 	przy połączeniu z telefonów stacjonarnych, czynna codziennie</a:t>
            </a:r>
            <a:r>
              <a:rPr lang="pl-PL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godz. 9:30 do 15:30, od godz. 	15:30 do 9:30 włączony jest automat zgłoszeniowy.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036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620688"/>
            <a:ext cx="10945216" cy="4680520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9600" b="1" i="1" dirty="0">
                <a:latin typeface="+mj-lt"/>
              </a:rPr>
              <a:t>27.Pamiętaj:</a:t>
            </a: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Jeśli chcesz dowiedzieć się więcej, o tym co to jest krzywdzenie, przemoc domowa (psychiczna, fizyczna, seksualna, ekonomiczna, gwałt, cyberprzemoc) lub w jakiejkolwiek sprawie która Cię niepokoi, której się boisz powiedz nam o tym.</a:t>
            </a:r>
          </a:p>
          <a:p>
            <a:pPr algn="just">
              <a:lnSpc>
                <a:spcPct val="160000"/>
              </a:lnSpc>
            </a:pPr>
            <a:r>
              <a:rPr lang="pl-PL" sz="8800" b="1" i="1" dirty="0">
                <a:latin typeface="+mj-lt"/>
              </a:rPr>
              <a:t>Postaramy się wytłumaczyć Ci wszystkie niezrozumiałe i niejasne kwestie, wskazać najlepsze rozwiązania, wesprzeć Cię w działaniach. </a:t>
            </a:r>
          </a:p>
          <a:p>
            <a:pPr marL="0" marR="39116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r>
              <a:rPr lang="pl-PL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pl-PL" sz="8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702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/>
          </a:bodyPr>
          <a:lstStyle/>
          <a:p>
            <a:pPr algn="ctr" rtl="0"/>
            <a:r>
              <a:rPr lang="pl-PL" sz="1300" b="1" dirty="0"/>
              <a:t>					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620688"/>
            <a:ext cx="10945216" cy="4680520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marL="0" marR="391160" lvl="0" indent="0" algn="ctr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r>
              <a:rPr lang="pl-PL" sz="10400" b="1" i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Dziękujemy, że jesteś z nami i mamy nadzieję, że będziesz się u nas czuł dobrze i bezpiecznie.</a:t>
            </a:r>
          </a:p>
          <a:p>
            <a:pPr marL="0" marR="391160" lvl="0" indent="0" algn="ctr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endParaRPr lang="pl-PL" sz="10400" b="1" i="1" dirty="0">
              <a:solidFill>
                <a:srgbClr val="0070C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0" marR="391160" lvl="0" indent="0" algn="ctr">
              <a:lnSpc>
                <a:spcPct val="150000"/>
              </a:lnSpc>
              <a:spcAft>
                <a:spcPts val="0"/>
              </a:spcAft>
              <a:buNone/>
              <a:tabLst>
                <a:tab pos="530860" algn="l"/>
                <a:tab pos="565150" algn="l"/>
              </a:tabLst>
            </a:pPr>
            <a:r>
              <a:rPr lang="pl-PL" sz="10400" b="1" i="1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Zarząd oraz Pracownicy  „Legendia” – Śląskie Wesołe Miasteczko”</a:t>
            </a:r>
            <a:r>
              <a:rPr lang="pl-PL" sz="10400" b="1" i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pl-PL" sz="10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	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pl-PL" sz="10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0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828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476672"/>
            <a:ext cx="10945216" cy="4824536"/>
          </a:xfrm>
        </p:spPr>
        <p:txBody>
          <a:bodyPr rtlCol="0">
            <a:normAutofit fontScale="475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 rtl="0">
              <a:lnSpc>
                <a:spcPct val="160000"/>
              </a:lnSpc>
            </a:pPr>
            <a:r>
              <a:rPr lang="pl-PL" sz="4800" i="1" dirty="0">
                <a:latin typeface="+mj-lt"/>
              </a:rPr>
              <a:t>1. Pracownicy „Legendii”, są po to by Ci pomóc cieszyć się wizytą i z korzystania</a:t>
            </a:r>
            <a:br>
              <a:rPr lang="pl-PL" sz="4800" i="1" dirty="0">
                <a:latin typeface="+mj-lt"/>
              </a:rPr>
            </a:br>
            <a:r>
              <a:rPr lang="pl-PL" sz="4800" i="1" dirty="0">
                <a:latin typeface="+mj-lt"/>
              </a:rPr>
              <a:t>z dostępnych urządzeń i atrakcji w Wesołym Miasteczku .</a:t>
            </a:r>
          </a:p>
          <a:p>
            <a:pPr algn="just" rtl="0">
              <a:lnSpc>
                <a:spcPct val="160000"/>
              </a:lnSpc>
            </a:pPr>
            <a:r>
              <a:rPr lang="pl-PL" sz="4800" i="1" dirty="0">
                <a:latin typeface="+mj-lt"/>
              </a:rPr>
              <a:t>2. Jako nasz klient jesteś dla nas bardzo ważny.</a:t>
            </a:r>
          </a:p>
          <a:p>
            <a:pPr algn="just" rtl="0">
              <a:lnSpc>
                <a:spcPct val="160000"/>
              </a:lnSpc>
            </a:pPr>
            <a:r>
              <a:rPr lang="pl-PL" sz="4800" i="1" dirty="0">
                <a:latin typeface="+mj-lt"/>
              </a:rPr>
              <a:t>3. Naszym nadrzędnym celem jest dbałość o Twoje bezpieczeństwo i zdrowie oraz pomoc w trudnych sytuacjach związanych z wizytą u Nas.</a:t>
            </a:r>
          </a:p>
          <a:p>
            <a:pPr algn="just" rtl="0">
              <a:lnSpc>
                <a:spcPct val="160000"/>
              </a:lnSpc>
            </a:pPr>
            <a:r>
              <a:rPr lang="pl-PL" sz="4800" i="1" dirty="0">
                <a:latin typeface="+mj-lt"/>
              </a:rPr>
              <a:t>4. Dbamy o to i chcemy byś czuł się u nas dobrze i bezpiecznie .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I.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476672"/>
            <a:ext cx="10945216" cy="4824536"/>
          </a:xfrm>
        </p:spPr>
        <p:txBody>
          <a:bodyPr rtlCol="0">
            <a:normAutofit fontScale="325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 rtl="0">
              <a:lnSpc>
                <a:spcPct val="160000"/>
              </a:lnSpc>
            </a:pPr>
            <a:r>
              <a:rPr lang="pl-PL" sz="5500" i="1" dirty="0">
                <a:latin typeface="+mj-lt"/>
              </a:rPr>
              <a:t>5. Pracownicy „Legendii” w razie potrzeby są gotowi nieść Ci pomoc oraz udzielić niezbędnego wsparcia.</a:t>
            </a:r>
            <a:br>
              <a:rPr lang="pl-PL" sz="5500" i="1" dirty="0">
                <a:latin typeface="+mj-lt"/>
              </a:rPr>
            </a:br>
            <a:r>
              <a:rPr lang="pl-PL" sz="5500" i="1" dirty="0">
                <a:latin typeface="+mj-lt"/>
              </a:rPr>
              <a:t>W razie potrzeby zawsze możesz się do nas zwrócić.</a:t>
            </a:r>
          </a:p>
          <a:p>
            <a:pPr algn="just" rtl="0">
              <a:lnSpc>
                <a:spcPct val="160000"/>
              </a:lnSpc>
            </a:pPr>
            <a:r>
              <a:rPr lang="pl-PL" sz="5500" i="1" dirty="0">
                <a:latin typeface="+mj-lt"/>
              </a:rPr>
              <a:t>6. Szanujemy Twoją godność, uczucia, potrzeby. </a:t>
            </a:r>
          </a:p>
          <a:p>
            <a:pPr algn="just" rtl="0">
              <a:lnSpc>
                <a:spcPct val="160000"/>
              </a:lnSpc>
            </a:pPr>
            <a:r>
              <a:rPr lang="pl-PL" sz="5500" i="1" dirty="0">
                <a:latin typeface="+mj-lt"/>
              </a:rPr>
              <a:t>7. Masz prawo określić, jak się mamy do Ciebie zwracać, jak również masz prawo aby poznać imię, nazwisko, stanowisko, specjalność osoby która się aktualnie Tobą zajmuje.</a:t>
            </a:r>
          </a:p>
          <a:p>
            <a:pPr algn="just" rtl="0">
              <a:lnSpc>
                <a:spcPct val="160000"/>
              </a:lnSpc>
            </a:pPr>
            <a:r>
              <a:rPr lang="pl-PL" sz="5500" i="1" dirty="0">
                <a:latin typeface="+mj-lt"/>
              </a:rPr>
              <a:t>8. Jeśli czegoś nie wiesz, nie rozumiesz, boisz się nieznanego - pamiętaj, że zawsze możesz zapytać czy poprosić</a:t>
            </a:r>
            <a:br>
              <a:rPr lang="pl-PL" sz="5500" i="1" dirty="0">
                <a:latin typeface="+mj-lt"/>
              </a:rPr>
            </a:br>
            <a:r>
              <a:rPr lang="pl-PL" sz="5500" i="1" dirty="0">
                <a:latin typeface="+mj-lt"/>
              </a:rPr>
              <a:t>o wyjaśnienie, a my nie zostawimy tego bez odpowiedzi i wsparcia.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860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I.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404664"/>
            <a:ext cx="10945216" cy="4896544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9. Jeśli coś budzi Twój niepokój, czujesz się źle, niekomfortowo, chcesz nam coś powiedzieć, zwierzyć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się możesz to uczynić w obecności dowolnego pracownika „Legendii”, który wzbudził Twoje zaufanie.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11. W kwestiach korzystania z urządzeń i wszelkich dostępnych atrakcjach nasz personel będzie mówił Ci prawdę, jeśli zapytasz o urządzenia, ryzyko, obawy, przewidywane reakcje organizmu czy inne nurtujące Cię pytania.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12. Pamiętaj każdy ma prawo do strachu, do niepewności i jeśli potrzebujesz pocieszenia czy wsparcia mów nam o tym, a jeśli będzie to możliwe i konieczne otrzymasz takie wsparcie.</a:t>
            </a:r>
          </a:p>
          <a:p>
            <a:pPr algn="just" rtl="0">
              <a:lnSpc>
                <a:spcPct val="160000"/>
              </a:lnSpc>
            </a:pPr>
            <a:endParaRPr lang="pl-PL" sz="48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312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I.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13. Pamiętaj, z naszych urządzeń i atrakcji w ciągu jednego dnia korzysta bardzo dużo osób w różnym wieku, w tym naszymi gośćmi jest znaczna liczba dzieci, dlatego nie zawsze możemy poświęcić Ci tyle czasu ile potrzebujesz.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14. Pamiętaj jeśli nie życzysz sobie innego dotyku niż ten niezbędny w trakcie korzystania z urządzeń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i atrakcji powiedz nam o tym, na pewno to uszanujemy.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15. Pamiętaj, że masz prawo pytać, a my będziemy dawać Ci możliwość wypowiedzenia się w sprawach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i kwestiach dotyczących korzystania z urządzeń i atrakcji, w których możemy dać Ci prawo wyboru .</a:t>
            </a: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72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16. Pamiętaj, jesteś w Śląskim Wesołym Miasteczku w Chorzowie gościem i jako gość zachowuj się z kulturą, szanuj innych, ich problemy, złe samopoczucie, zły stan zdrowia, i tym podobne.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17. Prosimy jeśli możesz nie podnoś nadmiernie głosu, nie hałasuj, jeśli to nie jest konieczne nie używaj smartfonów, tabletów, a jeśli używasz, rób to tak by nie przeszkadzać innym uczestnikom zabawy, a nam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w pracy.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18. Przestrzegaj obowiązujących zasada dobrego wychowania, zachowania oraz wszelkich zasad i reguł porządkowych .</a:t>
            </a: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118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19. Wykonuj wszelkie polecenia naszego personelu – pamiętaj ma on za zadanie dbać o komfort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i bezpieczeństwo wszystkich osób przebywających w Śląskim Wesołym Miasteczku – „Legendia”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w Chorzowie. 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20. Szanuj sprzęt i urządzenia jakie udostępniamy naszym klientom.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21. Jeśli zauważysz, że coś jest zepsute lub niebezpieczne powiedz nam o tym.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22. Nie wynoś z terenu Wesołego Miasteczka urządzeń lub przedmiotów, które nie należą do Ciebie, jeśli znalazłeś jakiś przedmiot i nie wiesz czyj on jest oddaj go nam.</a:t>
            </a: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98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25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23. Jeżeli w domu, szkole, na ulicy czy w naszym Wesołym Miasteczku spotkało Cię coś złego lub coś Cię niepokoi powiedz nam o tym.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24. Jeżeli ktokolwiek, gdziekolwiek, w jakikolwiek sposób Cię skrzywdził albo zachowywał się wobec Ciebie lub innej osoby małoletniej niestosownie czy niewłaściwie według Twojej oceny nie bój się mówić i powiedz nam o tym.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25. Jeżeli skrywasz tajemnicę, coś Cię niepokoi, martwi lub ktoś zmusza Cię do milczenia, w jakiejkolwiek sprawie z którą jest Ci źle, powiedz nam o tym. Postaramy się pomóc.</a:t>
            </a: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9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801200" cy="4320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sz="2500" b="1" dirty="0"/>
              <a:t>II. Drogi Młody Kliencie – Pamiętaj!             </a:t>
            </a:r>
            <a:r>
              <a:rPr lang="pl-PL" sz="1300" b="1" dirty="0"/>
              <a:t>Załącznik nr 12 do Standardów ochrony osób małoletnich</a:t>
            </a:r>
            <a:endParaRPr lang="pl-PL" sz="130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23392" y="836712"/>
            <a:ext cx="10945216" cy="4464496"/>
          </a:xfrm>
        </p:spPr>
        <p:txBody>
          <a:bodyPr rtlCol="0">
            <a:normAutofit fontScale="40000" lnSpcReduction="20000"/>
          </a:bodyPr>
          <a:lstStyle/>
          <a:p>
            <a:pPr marL="0" indent="0" algn="just" rtl="0">
              <a:lnSpc>
                <a:spcPct val="160000"/>
              </a:lnSpc>
              <a:buNone/>
            </a:pPr>
            <a:endParaRPr lang="pl-PL" sz="2000" i="1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26. Nasze numery i adresy kontaktowe, to:</a:t>
            </a:r>
          </a:p>
          <a:p>
            <a:pPr algn="just">
              <a:lnSpc>
                <a:spcPct val="160000"/>
              </a:lnSpc>
            </a:pPr>
            <a:r>
              <a:rPr lang="pl-PL" sz="7600" i="1" dirty="0">
                <a:latin typeface="+mj-lt"/>
              </a:rPr>
              <a:t>Legendia – Śląskie Wesołe Miasteczko, Plac Atrakcji 1</a:t>
            </a:r>
            <a:br>
              <a:rPr lang="pl-PL" sz="7600" i="1" dirty="0">
                <a:latin typeface="+mj-lt"/>
              </a:rPr>
            </a:br>
            <a:r>
              <a:rPr lang="pl-PL" sz="7600" i="1" dirty="0">
                <a:latin typeface="+mj-lt"/>
              </a:rPr>
              <a:t>w Chorzowie, tel. </a:t>
            </a:r>
            <a:r>
              <a:rPr lang="pl-PL" sz="7600" i="1" dirty="0" err="1">
                <a:latin typeface="+mj-lt"/>
              </a:rPr>
              <a:t>Infocentrum</a:t>
            </a:r>
            <a:r>
              <a:rPr lang="pl-PL" sz="7600" i="1" dirty="0">
                <a:latin typeface="+mj-lt"/>
              </a:rPr>
              <a:t> 666 031 196.</a:t>
            </a:r>
          </a:p>
          <a:p>
            <a:pPr algn="just" rtl="0">
              <a:lnSpc>
                <a:spcPct val="160000"/>
              </a:lnSpc>
            </a:pPr>
            <a:endParaRPr lang="pl-PL" sz="7600" i="1" dirty="0">
              <a:latin typeface="+mj-lt"/>
            </a:endParaRPr>
          </a:p>
          <a:p>
            <a:pPr marL="0" indent="0" algn="just" rtl="0">
              <a:lnSpc>
                <a:spcPct val="160000"/>
              </a:lnSpc>
              <a:buNone/>
            </a:pPr>
            <a:r>
              <a:rPr lang="pl-PL" sz="4800" i="1" dirty="0">
                <a:latin typeface="+mj-lt"/>
              </a:rPr>
              <a:t> </a:t>
            </a:r>
          </a:p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273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zieci — przyjaciele 16: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691_TF03896101.potx" id="{5919F2E4-5F62-4A7E-8033-E00480503DFE}" vid="{D0D7CAC2-5056-439F-BC97-A60914550756}"/>
    </a:ext>
  </a:extLst>
</a:theme>
</file>

<file path=ppt/theme/theme2.xml><?xml version="1.0" encoding="utf-8"?>
<a:theme xmlns:a="http://schemas.openxmlformats.org/drawingml/2006/main" name="Motyw pakietu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1445</TotalTime>
  <Words>1506</Words>
  <Application>Microsoft Office PowerPoint</Application>
  <PresentationFormat>Panoramiczny</PresentationFormat>
  <Paragraphs>133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Comic Sans MS</vt:lpstr>
      <vt:lpstr>Times New Roman</vt:lpstr>
      <vt:lpstr>Wingdings</vt:lpstr>
      <vt:lpstr>Dzieci — przyjaciele 16:9</vt:lpstr>
      <vt:lpstr>„Standardy Ochrony Osób Małoletnich” PROCEDURA OCHRONY OSÓB MAŁOLETNICH PRZED KRZYWDZENIEM – (wersja skrócona) Informacje dla małoletnich klientów „Legendia” – Śląskie Wesołe Miasteczko w Chorzowie </vt:lpstr>
      <vt:lpstr>Młody Kliencie – Pamiętaj!             Załącznik nr 12 do Standardów ochrony osób małoletnich</vt:lpstr>
      <vt:lpstr>I. Młody Kliencie – Pamiętaj!             Załącznik nr 12 do Standardów ochrony osób małoletnich</vt:lpstr>
      <vt:lpstr>I. Młody Kliencie – Pamiętaj!             Załącznik nr 12 do Standardów ochrony osób małoletnich</vt:lpstr>
      <vt:lpstr>I.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II. Drogi Młody Kliencie – Pamiętaj!             Załącznik nr 12 do Standardów ochrony osób małoletnich</vt:lpstr>
      <vt:lpstr>     Załącznik nr 12 do Standardów ochrony osób małoletnich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Paweł Kiełkowicz</dc:creator>
  <cp:keywords/>
  <cp:lastModifiedBy>Paweł Kiełkowicz</cp:lastModifiedBy>
  <cp:revision>7</cp:revision>
  <dcterms:created xsi:type="dcterms:W3CDTF">2024-06-10T14:16:04Z</dcterms:created>
  <dcterms:modified xsi:type="dcterms:W3CDTF">2024-08-12T09:49:28Z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